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၁၀၉	ယေရှုကို ချီးမြှောက်ကျူး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ဖ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ိ၊ ၂း၉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ေရှုအိုမင်္ဂလာနာမ၊ ကောင်းကင်မြေပေါ်၊ မြေအောက်၊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ဝေနေသတ္တဝါ ရှိသမျှ ထိုနာမအား ဒူးထောက်။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ုရားသဏ္ဍာန်တော်နှင့် ပြည့်စုံ၊ ဘုရားတုဘက်ဖြစ်ရာ၊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မြတ်ဘုန်းတော်ကို စွန့်ပယ် လွှမ်းခြုံ၊ ကျွန်သဏ္ဍာန်ကို ယူလာ။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ူ၏ အဖြစ်ယူပြီး ဖြစ်သော်၊ လူတို့အတွက် အတာ၊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ယုတ်ညံ့လက်ဝါးကပ်တိုင်အပေါ်၊ အသက်တော်စွန့်တကား။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ို့ကြောင့် ခမည်းတော်အား နူးညွတ်၊ ထိုမျှ နှိမ့်ချလူအား၊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နာမတကာတို့ထက် ဘွဲ့မြတ်၊ ပေးတင် အထွဋ်မြှောက်ထား။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ေရှုယေရှု အိုမြတ်နာမ၊ ကောင်းကင်မြေပေါ်၊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မြေအောက် ဝေနေသတ္တဝါ ရှိသမျှ၊ ထိုနာမအား ဒူးထောက်။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339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၁၀၉ ယေရှုကို ချီးမြှောက်ကျူး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2019-12-19T03:16:46Z</dcterms:modified>
</cp:coreProperties>
</file>