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  <p:sldId id="263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၂၆၁ ကျေးဇူးတော်ကျူး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ဆာလံ ၆၇</a:t>
            </a:r>
          </a:p>
        </p:txBody>
      </p:sp>
      <p:sp>
        <p:nvSpPr>
          <p:cNvPr id="5" name="TextBox 3">
            <a:extLst>
              <a:ext uri="{FF2B5EF4-FFF2-40B4-BE49-F238E27FC236}">
                <a16:creationId xmlns:a16="http://schemas.microsoft.com/office/drawing/2014/main" id="{BF686773-E4DE-4953-B3F6-73B557211796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ဤယနေ့သက်ရှင်ရလျှင်၊ မစတော်မူ ကျေးဇူးပင်၊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ကိုယ်တော်ရှင် ဘုန်းတော်မြတ်ကို၊ ကျွန်ုပ်တို့ ချီးမွမ်းကြစို့။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3">
            <a:extLst>
              <a:ext uri="{FF2B5EF4-FFF2-40B4-BE49-F238E27FC236}">
                <a16:creationId xmlns:a16="http://schemas.microsoft.com/office/drawing/2014/main" id="{458924F7-B625-4928-9C07-52772BDB8C17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ချီးမွမ်းခြင်းကို ခံထိုက်သော၊ မြတ်ကိုယ်တော် ဘုရားရှင်စော၊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ဂုဏ်တော်မြတ်ကျေးဇူးပေါင်းကို၊ ကျွန်ုပ်တို့ ချီးမွမ်းကြစို့။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67FB13C7-206F-4A71-B6E5-4BFC04DEDC61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ကျေးဇူးရှင် သခင်ဘုရား၊ ဝိညာဉ်တော် ဆုကျေးဇူးများ၊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နေရောင်ခြည်ထွန်းလင်းပမာ၊ ကျွန်ုပ်တို့၌ လင်းစေပါ။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8FF2FD15-4DFA-44A9-B9F1-C1E7915FA025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လွန်မိုက်သေသာ ကျွန်ုပ်တို့အား၊ လင်းစေတော်မူသောကြောင့်သာ၊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ကြီးမြတ်သော တန်ခိုးတော်ကို၊ ကျွန်ုပ်တို့ ချီးမွမ်းကြစို့။ (အာမင်)</a:t>
            </a: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D714FCEC-CED8-47FB-BF74-2B6339AF971F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330</Words>
  <Application>Microsoft Office PowerPoint</Application>
  <PresentationFormat>Widescreen</PresentationFormat>
  <Paragraphs>19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Pyidaungsu</vt:lpstr>
      <vt:lpstr>Times New Roman</vt:lpstr>
      <vt:lpstr>Office Theme</vt:lpstr>
      <vt:lpstr>၂၆၁ ကျေးဇူးတော်ကျူး </vt:lpstr>
      <vt:lpstr>၁</vt:lpstr>
      <vt:lpstr>၂</vt:lpstr>
      <vt:lpstr>၃</vt:lpstr>
      <vt:lpstr>၄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33</cp:revision>
  <dcterms:created xsi:type="dcterms:W3CDTF">2018-10-09T13:17:21Z</dcterms:created>
  <dcterms:modified xsi:type="dcterms:W3CDTF">2019-12-23T04:55:52Z</dcterms:modified>
</cp:coreProperties>
</file>