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၃၃၉	ပွဲတော်ကျူး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Lord at thy table we behold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Talls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(1520-1585)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6693BC8-8855-40F9-A6EC-2F95B753DF87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အိုရှင်ယေရှု၊ ဤပွဲတော်လျှင်၊ မြတ်ကျေးဇူးအံ့ဖွယ်ရာ၊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ကျွန်ုပ်တို့်သည် ဝင်စားရခြင်း၊ သာ၍ အံ့ဩဖွယ်ပါ။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66A92C0-F181-4BF2-BAA1-6FE6175F8E44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ပုန်ကန်သောသူ၊ အပြစ်မံမွန်း၊ ကိုယ်တော်ရှင်မြတ်ကိုလည်း၊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တိုင်ပေါ် ဆွဲသတ်၊ သွေးတော် ထုတ်သွန်း၊ ကျွန်ုပ်တို့များပေတည်း။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38F26A-D60D-4C6D-9EF9-0E90D5C4CAA2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ထိုမျှဆုံးရှုံးထိုက်သူပင်လျှင်၊ ဝင်စားဆက်ဆံရသော်၊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ကိုယ်တော်ရွေးခေါ်သွင်းတော်မူခြင်း၊ ချီးမွမ်းမှီနိုင်အံ့လော။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C3978B-2A2C-4673-9558-CABE151CDF95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ကောင်းကင်မြေကြီးပေါ်တွင် ရှိသော၊ သန့်ရှင်းသော လူလုံးစုံ၊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ရွေးနုတ်ကယ်တင်ခြင်း မေတ္တာတော် တုပြိုင်သီချင်းဆိုကုန်။ အာမင်။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AC2B10-7FBF-4557-83B7-F65E838E9A9B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341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၃၃၉ ပွဲတော်ကျူး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2019-12-23T06:30:01Z</dcterms:modified>
</cp:coreProperties>
</file>