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၃၆၁	မိန်းမသာသနာပြု</a:t>
            </a:r>
            <a:r>
              <a:rPr lang="en-US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အမှုဆောင်များ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Henry Baker (1824-1877)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CF51D06-5697-4993-8973-3E3806930C8A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မိန်းမ အသင်းဝင်သူအပေါင်း၊ စေလွှတ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သူတို့ လ</a:t>
            </a:r>
            <a:r>
              <a:rPr lang="en-US" sz="4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ုပ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ဆောင်ရအောင်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ကျွေးမွေးခြင်းငှါ အလှူလှူဒါန်း သူတို့တွက်လည်း အစဉ်ဆုတောင်း၊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သူတို့တွက်လည်း အစဉ်ဆုတောင်း။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02E1A96-BF65-4006-A811-F57FAFFF3BA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မိန်းမ အသင်းမှုထမ်းသူများ၊ အမှုတော်ကို ဆောင်ရွက်ခြင်းငှာ၊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ကိုယ်နှုတ် သတ္တိ ကိုယ်ဉာဏ်မကိုး၊ သန့်ရှင်းဝိညာဉ်တော်သာ မှီခို၊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သန့်ရှင်းဝိညာဉ်တော်သာ မှီခို။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D610BF-1BBB-4689-9F59-48C6B668345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သင်သွားလေရာ ရောက်ရပ်ရပ်တိုင်း၊ တနင်္သာရီ၊ ပဲခူး၊ ရခိုင်၊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ထားဝယ် မြို့နယ်၊ ဝေးလှယူနန်၊ သခင်ဘုရားပါမည်၊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ဧကန်၊ သခင်ဘုရားပါမည်၊ ဧကန်။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323ED33-5567-47B8-9E8E-6B4B8B5F1AE0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နောက်ဆုံးနေ့၌ ကိုယ်တော်ရှေ့မှာ အစစ်ခံရန် ပေါ်လာသောခါ၊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သာဓုသစ္စာရှိသော ငယ်သား၊ သခင့်စည်းစိမ်ကို ဝင်စားရ၊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သခင့်စည်းစိမ်ကို ဝင်စားရ။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8B89B1-4CC6-4BEA-8D66-5E9F34FEEC4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407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၃၆၁ မိန်းမသာသနာပြု အမှုဆောင်များ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2019-12-23T06:57:01Z</dcterms:modified>
</cp:coreProperties>
</file>