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၈၀</a:t>
            </a:r>
            <a:r>
              <a:rPr lang="en-US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ီချင်းသံကြားရသည်ကျူး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There’s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 song in the air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Karl P Harrington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ီချင်းသံကြားရသည် ကောင်းကင်တွင် ကြယ်ပေါ်၏၊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ချစ်မိခင် ဆုတောင်းသံ၊ သူငယ်တော် သံနားစံ၊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ကြည်လင်လှပသော ကြယ်၊ မိုးကောင်းကင်တွင် စီချယ်၊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ကြောင်းမူကား ဗက်လင်မြို့တွင်၊ သူငယ်တော် ဖွားမြင်။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ွှင်လန်းစိတ်များ အုံကြွ၊ အံ့ဘွယ်ဖွားမြင်ပြီးမှ၊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ပျိုကညာ ဝမ်းတွင် နေ၊ မိုးမြေအုပ်စိုးရှင်ပေ၊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ကြည်လင်လှပသော ကြယ်၊ မိုးကောင်းကင်တွင် စီချယ်၊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ကြောင်းမူကား ဗက်လင်မြို့တွင်၊ သူငယ်တော် ဖွားမြင်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ိုကြယ်တော်လမ်းပြရာ ကုန်မဆုံးတောက်ပရှာ၊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ထိုသီချင်းသံချိုသာ၊ ကမ္ဘာဝှမ်းလုံး ရောက်လာ၊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နေရာတိုင်းတွင် လှုပ်ရှား ကြည်လင်လှပတကား၊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ယေရှုရှင်ဘုရင် ဖြစ်ဆို၊ အုပ်စိုးသော အိမ်လို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အလင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်းတော်တွင် ရွှင်မြူးသီချင်းတုံ့ပြန်အေးကျူး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ညချိန်ခါ သီဆိုသံ၊ ကောင်းကင်သားများ ဆုပန်၊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ဝမ်းမြောက်ဖွယ်သတင်းကောင်း၊ ကျွန်ုပ်တို့ ပဲ့တင်ဆောင်၊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ကယ်တင်ပိုင်ရှင် ဘုရင်ကို ချီးမွမ်းလျက် သီဆို။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541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၈၀ သီချင်းသံကြားရသည်ကျူး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2019-12-18T09:46:21Z</dcterms:modified>
</cp:coreProperties>
</file>