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၂၉၄	ချစ်သနားယေရှုဘုရားကျူး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Jesus, lover of my soul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၉း၉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Simeon B. Marsh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1EF2C5D-8493-42F0-A3B7-2CE54F7F432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ချစ်သနား ယေရှုဘုရား ရင်တော်၌ မှီခိုပါစေ၊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ပြင်းစွာသော မုန်တိုင်းကျလာ၊ လှိုင်းတံပိုးထအားကြီးလေ။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ဤဘဝ မုန်တိုင်းလွန်အောင်၊ လက်တော်ဖြင့် ကွယ်ကာအုပ်ထား၊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ကောင်းကင်ဆိပ်တော်တွင်းတိုင်အောင်၊ ဘေးလွတ်မဲ့ ပို့ဆိုက်စေပါ။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07B082F-B835-44DF-A07A-CC839B8DB5F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ကိုးကွယ်ခိုရာခြားမမြင်၊ ကိုယ်တော်၌သာ မှီတွယ်ရာ၊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စွန့်ပယ်အိုမစွန့်ပယ်နှင့် ထောက်မအားပေးတော်မူပါ၊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ကိုယ်တော်ကိုသာ ကိုးစားလျှင်၊ ကိုယ်တော်ကို မျှော်လင့်နေရာ၊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အတောင်တော်ဖြင့်၊ ကျွန်ုပ်ခေါင်းကို ဖုံးအုပ်ပါ။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3F0C172-A750-4BCB-A2AF-BE452BE24F7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အိုခရစ်လိုလေသမျှ ကိုယ်တော်၌ ကြွယ်ဝစွာရှိ၊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လဲသူချီ နွမ်းသူထောက်ရ၊ နာသူကန်းသူ ချမ်းသာ၏၊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ကိုယ်တော်ဖြောင့်မတ် သန့်ရှင်းသည်၊ ကျွန်ုပ်မှာ အပြစ်လျှင်သာ၊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ကျေးဇူးဂုဏ်တော် စုံလင်၏၊ ကျွန်ုပ်စက်ဆုပ်ရွံ့ဖွယ်သာ။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EEC8E31-75C0-4990-B12E-87CF10DA0D8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ကြွယ်ဝသော ကျေးဇူးတော်ဖြင့်၊ များစွာသော အပြစ်ဖြေရာ၊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မေတ္တာတော်ရေများစွာနှင့်၊ ဆေးကြောစင်ကြယ်စေမူပါ၊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ကိုယ်တော်သာ အသက်သခင်၊ ကိုယ်တော်က သက်ရေတိုက်ကျွေး၊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ကျွန်ုပ်စိတ်အတွင်း၌ပင်၊ ထာဝရ စမ်းရေပေါက်စေ။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79A74B4-53D4-4B2E-A476-A4CD21F048E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614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၂၉၄ ချစ်သနားယေရှုဘုရားကျူး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2019-12-23T05:22:55Z</dcterms:modified>
</cp:coreProperties>
</file>