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၂၈၆	လုံးလုံးယုံကြည်လျက်ကျူး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Fully Trusting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ဟေရှာ၊ ၄၅း၁၇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C. Stebbins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1576211-DF30-4FC0-9F54-86CDC50B120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ယုံမှားခြင်းများ ကိုယ်တော်မြတ်အား ကတိတော်ကြောင့် အပ်၍ထား၊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နောက်တဖန် ရှုပ်ထွေးခြင်းကင်းမည်၊ ကတိတော် ယုံသောကြောင့်တည်း။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F061D95-104A-4B44-9E83-CC4FD896BF1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 စုံလင်လှစွာ၊ ကျွန်ုပ် ယုံကြည်လျက်ရှိပါ၊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 စုံလင်လှစွာ၊ ကျွန်ုပ် ယုံကြည်လျက်ရှိပါ။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82D78F0-6BAD-4C05-B4BD-921C17129E2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ယေရှုပေါ်မှာ တင်ထားပြစ်များ သွေးတော်မြတ်ဖြင့် ဆေးကြောပြီ၊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သန့်ရှင်းစေမည် အကျွန်ုပ်အား၊ အိမ်တော်မြတ်သို့ ပို့ဆောင်မည်။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A3176E2-555D-4EF3-86CD-F6DAD3A9ADB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ကြောက်ရွံ့ခြင်း ယေရှုအား ပေးထား၊ ရင်ခွင်တော်မှာ ငြိမ်းရာရ၊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ကျွန်ုပ်လမ်းသည် မှောင်မိုက်သော်လည်း၊ အလင်းတော် စဉ်ထွန်းသတည်း။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3E316C1-9366-465F-8CA6-EBA37DF32EC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ဝမ်းမြောက်ခြင်း ယေရှုအား ပေးထား၊ ထံတော်မှာ ချမ်းသာတွေ့ရာ၊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ကိုယ်တော်ရှင်လောကကို ပိုင်၏၊ လိုသမျှ ကိုယ်တော်၌ ရှိ။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3D307F1-8CFB-424D-829A-A8EEE0FA8BC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ဖြစ်သမျှ ကိုယ်ကာယ၊ ဝိညာဉ် ရှိသမျှ မျှော်လင့်ရာများ၊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သက်ထာဝရ ကာလအစဉ်၊ ယေရှုအား ကျွန်ုပ်ပေးထား။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0F2FB1E-AF35-4980-ADE8-9375F9992BC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493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၂၈၆ လုံးလုံးယုံကြည်လျက်ကျူး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2019-12-23T05:17:45Z</dcterms:modified>
</cp:coreProperties>
</file>