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၅၆	ခမည်းတော်ကမ္ဘာကျူး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This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is my father’s world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၈၉း၁၀-၁၈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Frankline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L. Shepard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်းတော်ကမ္ဘာပင်၊ ကျွန်ုပ် နားထောင်နေစဉ်၊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ကမ္ဘာတန်ဆာအပေါင်းတို့သည် သီချင်း ကျူးအေးသံမြည်။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ခမည်းတော်ကမ္ဘာပင်၊ ကျောက်ဆောင် သစ်ပင် ကောင်းကင်၊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ရေပြင်တို့ကြောင့် ဖန်ဆင်းတော်မူခြင်း၊ ကျွန်ုပ် ဧကန်မှန် သိမြင်။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်းတော်ကမ္ဘာပင်၊ ကောင်းကင် ငှက်ကျူးအေးခြင်း၊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နံနက်ရောင်ခြည်နှင့် နှင်းပန်းများ ကျေးဇူးတော် ချီးမွမ်းကြ၊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ခမည်းတော်ကမ္ဘာပင်၊ သာယာခြင်းကို တွေ့မြင်၊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လှုပ်ရှားမြက်ပင် ကိုယ်တော်လျှောက်ခြင်းထင်၊ ခပ်သိမ်းနေရာ သံတော်ကြား။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်းတော်ကမ္ဘာပင်၊ ဘယ်ခါမျှမမေ့ချင်၊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အမှားသည်ထကြွ တတ်သော်လည်း ကိုယ်တော်အုပ်စိုးသေးသည်၊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ခမည်းတော်ကမ္ဘာတည်း၊ ဘယ့်ကြောင့် ဝမ်းနည်းရနည်း၊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ကိုယ်တော်သည် ဘုရင်ဖြစ်လျက် အုပ်စိုး ကောင်းကင်မြေကြီး သီချင်းဆို။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423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၅၆ ခမည်းတော်ကမ္ဘာကျူး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2019-12-18T08:49:17Z</dcterms:modified>
</cp:coreProperties>
</file>