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  <p:sldId id="263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၁၀၁ 	မြတ်လှနာမကျူး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fontScale="92500"/>
          </a:bodyPr>
          <a:lstStyle/>
          <a:p>
            <a:pPr>
              <a:lnSpc>
                <a:spcPct val="170000"/>
              </a:lnSpc>
            </a:pPr>
            <a:r>
              <a:rPr lang="en-US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Take 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the </a:t>
            </a:r>
            <a:r>
              <a:rPr lang="en-US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Name 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of Jesus with you 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ဆာ၊ ၇၂း၁၉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William H. </a:t>
            </a:r>
            <a:r>
              <a:rPr lang="en-US" sz="3600" dirty="0" err="1">
                <a:latin typeface="Pyidaungsu" panose="020B0502040204020203" pitchFamily="34" charset="0"/>
                <a:cs typeface="Pyidaungsu" panose="020B0502040204020203" pitchFamily="34" charset="0"/>
              </a:rPr>
              <a:t>Doane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</a:p>
          <a:p>
            <a:endParaRPr lang="en-US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003536" y="6156101"/>
            <a:ext cx="21884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</a:t>
            </a:r>
            <a:r>
              <a:rPr lang="en-US" dirty="0" smtClean="0"/>
              <a:t>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ယ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ေရှုမြတ်နာမတော်ယူပါ၊ စိတ်ပင်ပန်းဝန်လေးသောသူ၊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နှစ်သိမ့်ဝမ်းသားခြင်းကြောင့်ဖြစ်ရာ၊ သွားလေရာရာ ပါဆောင်ယူ။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10012681" y="6156101"/>
            <a:ext cx="2179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err="1" smtClean="0"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5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မ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ြတ်နာမ၊ ချိုသာလှ၊ မြေနှင့်ကောင်းကင် ရွှင်မြူးရာ၊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မြတ်နာမ၊ ချိုသာလှ၊ မြေနှင့်ကောင်းကင် ရွှင်မြူးရာ။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12681" y="6156101"/>
            <a:ext cx="2179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5955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ယ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ေရှုနာမမြဲစွဲယူပါ၊ ဘေးရန်မျိုးအကွယ်အကာ၊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သွေးဆောင်ခြင်းမှု နှောင့်ယှက်လာကာ နာမတော်နှင့် ဆုတောင်းပါ။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10012681" y="6156101"/>
            <a:ext cx="2179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အ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ိုမြတ်လှရှင်ယေရှုနာမ၊ ဘယ်မျှ စိတ်ရွှင်လန်းစေသည်၊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မေတ္တာလက်တော်နှင့် သိမ်းမူခါ၊ ထောမနာ သီချင်းဆိုမည်။ </a:t>
            </a:r>
          </a:p>
          <a:p>
            <a:pPr marL="0" indent="0">
              <a:lnSpc>
                <a:spcPct val="170000"/>
              </a:lnSpc>
              <a:buNone/>
            </a:pP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94392" y="6156101"/>
            <a:ext cx="21976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လမ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်းဆုံးကောင်းကင်ဘုံသို့ ရောက်လျှင်မြတ်နာမတော် သံကြား၍၊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ခြေတော်ရင်း၌ ဉီးညွတ်ချစဉ်၊ မင်းတကာမင်းခေါ် မြှောက်မည်။</a:t>
            </a: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94393" y="6156101"/>
            <a:ext cx="21976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396</Words>
  <Application>Microsoft Office PowerPoint</Application>
  <PresentationFormat>Widescreen</PresentationFormat>
  <Paragraphs>25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Pyidaungsu</vt:lpstr>
      <vt:lpstr>Times New Roman</vt:lpstr>
      <vt:lpstr>Office Theme</vt:lpstr>
      <vt:lpstr>၁၀၁  မြတ်လှနာမကျူး</vt:lpstr>
      <vt:lpstr>၁</vt:lpstr>
      <vt:lpstr>ထပ်ဆို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24</cp:revision>
  <dcterms:created xsi:type="dcterms:W3CDTF">2018-10-09T13:17:21Z</dcterms:created>
  <dcterms:modified xsi:type="dcterms:W3CDTF">2019-12-19T02:20:14Z</dcterms:modified>
</cp:coreProperties>
</file>