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  <p:sldId id="26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၂၇၉	အံ့ဖွယ်ဝတ္ထုကျွန်ုပ်ကျူးအေးမည်ကျူး </a:t>
            </a:r>
            <a:endParaRPr lang="my-MM" sz="6600" b="1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will sing the wondrous story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၈၉း၁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Peter P.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Bilhom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(1865-1936) 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997E966-CC6A-4B6C-B5A1-7259D8E6039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အံ့ဖွယ် ဝတ္ထုကို ကျူးအေးမည်၊ ခရစ်တော် သေခံမူရာ၊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ထက်ကောင်းကင် ဘုန်းတော်မြတ် စွန့်၏၊ တိုင်ပေါ်မှာ သေခံခြင်းငှာ။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CC0A8FD-132C-4388-8A1D-6B439D61F0C9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ကျူးအေးမည်၊ အံ့ဖွယ်ဝတ္ထုတော်၊ ကျွန်ုပ်တွက် ယေရှုသေရှာ၊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ဖန်ရေကန်တော်နား စုရုံးသော သန့်ရှင်းသူနှင့် ကျူးအေးကြ။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709F81D-9E1E-4EF5-B6B5-8565FA446B7B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ပျောက်စဉ်ခါ ယေရှုရှင်ရှာတွေ့လမ်း လွဲသော သိုးကို တွေ့လေ၊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လက်တော်ြဖင့် ကျွန်ုပ်ကို ပိုက်ပွေ့၊ လမ်းတော်ထဲသို့ ပြန်ပို့ပေ။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8151771-FA94-46BC-B4BC-3F72308DE84A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နာသောခါ ယေရှု ချမ်းသာပေး၊ လဲသောကြောင့် အားနည်းလှ၏၊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မျက်စိကွယ်၍ ကြောက်ခြင်းပြည့်လေ၊ သို့သော် ကိုယ်တော်လွှတ်မူပြီ။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05AA7A9-78AF-4123-AFA8-F35D54408DF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မှောင်မိုက်နေ့ ကျွန်ုပ်ပေါ် ရောက်လာ၊ ဝမ်းနည်းခြင်းလမ်းကို လျှောက်ရာ၊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 ကျွန်ုပ်နှင့် စဉ်ရှိပါ၊ လက်ဖြင့် လုံခြုံစွာ လမ်းပြ။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36786C1-498F-4B1F-BCCE-FC64E6C887D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၅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သေခြင်းမြစ်ကူးရသည်တိုင်အောင် ကိုယ်တော်ရှင် စောင်မမူမည်၊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မြစ်ကိုကျော်၍ ဘေးမဲ့ ပို့ဆောင်၊ ချစ်သူတို့နှင့် တွေ့ရမည်။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70E7FB6-3808-42ED-B5BD-0A6E9DB5947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4280672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537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Calibri Light</vt:lpstr>
      <vt:lpstr>Pyidaungsu</vt:lpstr>
      <vt:lpstr>Times New Roman</vt:lpstr>
      <vt:lpstr>Office Theme</vt:lpstr>
      <vt:lpstr>၂၇၉ အံ့ဖွယ်ဝတ္ထုကျွန်ုပ်ကျူးအေးမည်ကျူး </vt:lpstr>
      <vt:lpstr>၁</vt:lpstr>
      <vt:lpstr>ထပ်ဆို</vt:lpstr>
      <vt:lpstr>၂</vt:lpstr>
      <vt:lpstr>၃</vt:lpstr>
      <vt:lpstr>၄</vt:lpstr>
      <vt:lpstr>၅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2019-12-23T05:09:18Z</dcterms:modified>
</cp:coreProperties>
</file>