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၂၉၁	ချီးမွမ်းသီချင်းကျူး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O Love that will not let me go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ရော၊ ၈း၃၉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Albert L. Peace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FEBD4FA6-EA75-41C9-BDB6-B4FF1E2F66B2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အကျွန်ုပ်ကို ကိုင်မြဲမေတ္တာတော်၊ ပင်ပန်းလျက် ကိုယ်တော်ကို အားကိုးသည်၊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ဆက်သရမည့်အသက် ဝိညာဉ်ကို ကိုယ်တော်အား ဆက်သ၏ သို့မှ ကြွယ်ဝအသက်ရ၏။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9D367004-787C-48A3-AC94-F94BF5515F7B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အမြဲလမ်းပြတတ်သော အလင်းတော် လောကအလင်းများကို စွန့်ထား၍၊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ရောင်ခြည်တော်၌သာ စောင့်ရှောက်ပါမည်၊ 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သို့မှ ကျွန်ုပ်နှလုံးထဲ၌ မှန်သော အလင်းရမည်။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AD790FCD-86CF-40C6-BC44-AAA764296A10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နာကျင်ခြင်းကို ခံရသူတို့ကို ရွှင်လန်းစေရန် ရှာသော အရှင်သည်၊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ဒုက္ခခံစဉ်ပါရှိတော်မူသည်၊ သက်သာပေမည့် ကတိတော်ကို ကျွန်ုပ် ယုံကြည်ပါ၏။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A3F1D157-4D4F-4AED-8E77-9354CC7CEB56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မျှော်လင့်ခြင်း တည်နေရာကားတိုင်တော်၊ ကိုယ်တော်ထံမှ မလွဲမသွားနိုင်၊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ဤလောကဘုန်းစွန့်ပစ်ခြင်းအားဖြင့်၊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အစဉ်တည်မည့် အသက်ကျေးဇူး ကျွန်ုပ် ရရှိလိမ့်မည်။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BEB9C7A9-2DE6-4562-AA07-7F2430098EB9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401</Words>
  <Application>Microsoft Office PowerPoint</Application>
  <PresentationFormat>Widescreen</PresentationFormat>
  <Paragraphs>23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၂၉၁ ချီးမွမ်းသီချင်းကျူး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2019-12-23T05:20:12Z</dcterms:modified>
</cp:coreProperties>
</file>