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၂၁၅ 	ရှိသမျှစွန့်ခြင်းကျူး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957784"/>
            <a:ext cx="12191999" cy="339391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70000"/>
              </a:lnSpc>
            </a:pPr>
            <a:r>
              <a:rPr lang="en-US" sz="5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All </a:t>
            </a:r>
            <a:r>
              <a:rPr lang="en-US" sz="5600" dirty="0">
                <a:latin typeface="Pyidaungsu" panose="020B0502040204020203" pitchFamily="34" charset="0"/>
                <a:cs typeface="Pyidaungsu" panose="020B0502040204020203" pitchFamily="34" charset="0"/>
              </a:rPr>
              <a:t>to Jesus I surrender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မာ၊ ၁ဝး၂၈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Winfield S.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Weeden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်တင်ပိုင်ရှင် အကျွန်ုပ်သည် ရှိသမျှ စွန့်၍ လိုက်မည်၊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ကိုယ်တော်ရှင်သည် အကျွန်ုပ်၏ လမ်းပြ ကွယ်ကာရှင်ဖြစ်သည်။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ှိသမျှစွန့်၍၊ လက်တော်သို့ အပ်မည်၊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ရှိသမျှကို ကိုယ်တော်လက်သို့ ကျွန်ုပ်သည် အပ်မည်။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ောင်တရလျက် ဆုတောင်းခြင်းဖြင့်၊ ကိုယ်တော်ထံသို့ ချဉ်းကပ်လျှင်၊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ကျွန်ုပ်ဆုတောင်းခြင်းကို နားညောင်းသန့်ရှင်းဝိညာဉ်တော် သွန်းလောင်း။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ြစ်များကို လုံးစုံ ဝန်ချပြီ၊ လောကီပျော်မွေ့ခြင်း စွန့်မည်၊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ဝိညာဉ်ဘုရား ကျွန်ုပ်စိတ်မှာ ဝင်၍ ကိန်းဝပ်တော်မူပါ။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ျွန်ုပ်အသက်ဆုံးသည်တိုင်အောင် ကယ်တင်ခြင်းသီချင်းဆိုမည်၊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 ဆိပ်ကမ်းရောက်သည်တိုင်အောင် ဝမ်းမြောက်ဝါကြွားရာ ဖြစ်၏။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404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၂၁၅  ရှိသမျှစွန့်ခြင်းကျူး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2019-12-19T11:03:08Z</dcterms:modified>
</cp:coreProperties>
</file>