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၇၄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ားထောင်ကောင်းကင်သား ကြွေးကြော်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Hark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Herald Angels Sing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လုကာ ၂း၁၄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Felix Mandelson (1809-1847)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ားထောင် ကောင်းကင်သား ကြွေးကြော်၊ ခုဖွားမြင် ဘုရင့် ဘုန်းတော်၊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ကမ္ဘာပေါ်တွင် ငြိမ်သက်စေ။ ကောင်းကင်ဘုံတွင် ဘုန်းကြီးစေ၊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ပြစ်ရှိသူများ ချမ်းသာ၍ ဘုရားသခင်နှင့် ဆုံတွေ့၊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ဗက်လင်မြို့တွင် ကယ်တင်ရှင်၊ ဖွားမြင်ပြီ ငါတို့သခင်၊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နားထောင် ကောင်းကင်သား ကြွေးကြော်၊ ခုဖွားမြင် ဘုရင့်ဘုန်းတော်။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7102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 သားတို့ ဘုရင်၊ ထာဝရ ခရစ်တော်ရှင်၊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ချိန်တန်ကာလ ဆင်းသက်၍ ကညာဝမ်း၌ ကိန်းအောင်းလေ၊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လူ့ဇာတိ ကိုယ်တော်မြတ် ဆောင်၊ ကယ်တင်အံ့ငှာ လူတို့ဘောင်၊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ဧမာနွေလ ဆင်းသက်ပြီ၊ လူတို့တွင် တည်တော်မူမည်၊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နားထောင် ကောင်းကင်သား ကြွေးကြော်၊ ခုဖွားမြင် ဘုရင့်ဘုန်းတော်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ောင်းကင်ဖွား ငြိမ်သက်အရှင်၊ တရားမင်း ဘုန်းကြီးဘုရင်၊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အလင်းအသက် စည်းစိမ်မျိုး၊ ဘေးဒဏ်ပေါင်း ကင်းရှင်းတန်ခိုး၊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ပေးပိုင်ရှင် သခင်မြတ်သည် လူထာ၀ရ သက်တည်ကြည်၊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ရစိမ့်သောငှါ ကောင်းကင်မှ ဆင်းသက်သည်းခံ ဖွားမြင်ရ၊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နားထောင် ကောင်းကင်သား ကြွေးကြော်၊ ခုဖွားမြင် ဘုရင့်ဘုန်းတော်။ (အာမင်)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563</Words>
  <Application>Microsoft Office PowerPoint</Application>
  <PresentationFormat>Widescreen</PresentationFormat>
  <Paragraphs>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၇၄ နားထောင်ကောင်းကင်သား ကြွေးကြော်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2019-12-18T09:33:22Z</dcterms:modified>
</cp:coreProperties>
</file>