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၁၀၃	ယေရှုရှင်ကို ချီးမွမ်းမည်ကျူး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My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Song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Shall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 of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၅း၉-၁၀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ေရှုရှင်ကို ချီးမွမ်းမည်၊ ကရုဏာတော်ကြီးပေ၊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ကောင်းကြီးမျိုးမျိုး ချပေးသည်၊ ချီးမွမ်းဆိုခွင့် ဖြစ်ပေ၊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ယေရှုရှင်ကို ချီးမွမ်းမည်၊ သိုးသငယ်တော်မြတ်တည်း၊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ရွေးနုတ်မူလိုသေခံသည်၊ သွေးတော်နှင့် ဝယ်ယူပြီ။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ေရှုရှင်ကို ချီးမွမ်းမည်၊ ခြေတော်ရင်းမှာ ထိုင်စဉ်၊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ကျေးဇူးတော်များ အောက်မေ့မည်၊ ဆင်ခြင်စဉ်းစားစဉ်တွင်၊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ယေရှုရှင်ကို ချီးမွမ်းမည်၊ ဘယ်သို့ဖြစ်သည်မဆို၊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ကယ်တင်ကျေးဇူးကျူးအေးမည်၊ ကိုယ်တော်ပါးထားသည်ကို။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ေရှုရှင်ကို ချီးမွမ်းမည်၊ လမ်းခရီးတွင် လျှောက်စဉ်၊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သာယာနေ့တော် တွေ့ရမည်၊ မင်္ဂလာဘုံရောက်လျှင်၊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တင့်တယ်ဧဒင်တံခါးသို့၊ ကျွန်ုပ် ဝိညာဉ်ဝင်လျှင်၊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ချီးမွမ်းသီချင်းစဉ်မြွက်ဆို၊ သခင်ယေရှုဖို့ပင်။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406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၁၀၃ ယေရှုရှင်ကို ချီးမွမ်းမည်ကျူး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2019-12-19T02:23:29Z</dcterms:modified>
</cp:coreProperties>
</file>