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၉၄	ယဇ်ပုရောဟိတ်မင်းယေရှုကျူး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Christ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U</a:t>
            </a:r>
            <a:r>
              <a:rPr lang="en-US" sz="36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ur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High Priest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ဟေ၊ ၄း၁၅-၁၆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B. Bradbury (1816-1868) </a:t>
            </a:r>
          </a:p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ခမည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်းတော်သည် အကျိန်တော်ြဖင့် လူ့ယဇ်ပုရောဟိတ်မင်း အရာ၊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သားတော်အား ပေးတော်မူသည်နှင့် ငါတို့အမှုဆောင် တွေ့ရကြ၊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ငါတို့ခံရသည်နည်းတူပင်၊ စုံစမ်းနှောင့်ယှက်ခြင်း ခံမူပြီ၊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ကရုဏာတော် လျောမစခြင်းခံရန်၊ ပလ္လင်သို့ ချဉ်းကပ်၏။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တရ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ားမင်း၊ ငြိမ်သက်ခြင်းအရှင်၊ အလှူကို ခံ၊ ကောင်းကြီးကိုပေး၊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စုံလင်းခြင်းသို့ ပို့ဆောင်ပိုင်ရှင် အစဉ် ကယ်တင်နိုင်တော်မူလေ၊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အပြစ်မရှိ၊ မသေရဘဲ၊ မနေ့၊ ယနေ့၊ မပြောင်းမလဲ၊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ကိုယ်ကို ပူဇော်ပြီတစ်ခါတည်း ပြစ်ဖြေခြင်းမှု ပြီးစီးမူပြီ။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21241" y="6156101"/>
            <a:ext cx="227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အသက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်လမ်းသစ် ကိုယ်တော်မြတ်သည် အသွေးတော်ြဖင့် ဖွင့်တော်မူပြီ၊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ထိုလမ်းကို လျှောက်လိုက်စိမ့်ငှာ၊ နှလုံးစင်ကြယ်စေတော်မူပါ၊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အပြစ်ဖြေသော အသွေးတော်ကို မထီမဲ့မြင်ပြုသောသူသည်၊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အခြားပြစ်ဖြေနိုင်သော ယဇ်တို့ မပူဇော်နိုင်၊ မတွေ့မရှိ။ (အာမင်)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84665" y="6156101"/>
            <a:ext cx="2307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444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၉၄ ယဇ်ပုရောဟိတ်မင်းယေရှုကျူး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2019-12-18T11:03:54Z</dcterms:modified>
</cp:coreProperties>
</file>