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၂၇၈	ယေရှုကို ယုံကြည်ခြင်းကျူး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Trusting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၁၃း၁၅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1153B95-2D57-4102-95B5-39060CB27D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နေ့စဉ်ယုံကြည်ကိုးစားရာ ယုံပါ၊ မုန်တိုင်းကျသောခါ၊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ယုံကြည်ခြင်းအားနည်းသော်လည်း၊ ယေရှုကို ယုံလျှင်မူပြီး။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E0825F4-C118-4573-B44A-3D9A6310FA6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နေ့ရက်တိုင်း ကိုယ်တော်ကိုသာ၊ ယုံကြည်လျက် ခိုလှုံကိုးစား၊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ဘယ်မှူမျိုးဖြစ်သည်မဆို၊ ယေရှုကို ယုံကြည်အားကိုး။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0C6CD1A-534F-4692-8022-3D5C558D054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 ထွန်းလင်းတောက်လာ၊ မိုက်မဲဆင်းရဲ ငါ့စိတ်မှာ၊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လမ်းပြလျှင် မလဲနိုင်ပြီ၊ ယေရှုကို ယုံလျှင်မူပြီး။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AA1C054-F792-4A18-B980-78A19FCAB11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လမ်းသာယာလျှင် သီချင်းကျူး၊ မှောင်မိုက်လျှင် ပတ္ထနာပြု၊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ဒုက္ခရောက်သော် ဆုတောင်းပြီး၊ ယေရှုကို ယုံလျှင်မူပြီး။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06EA50D-D0D2-4DC6-9FA4-4EEAC2F273B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သက်ရှင်စဉ် ယုံကြည်ကိုးစား၊ ကမ္ဘာကုန်သည်တိုင် ယုံရာ၊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မြို့တော်တွင်း ရောက်သည်တိုင်အောင်၊ ယေရှုကို ယုံကြည်ကိုးစား။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7650A17-1E22-48AE-8F4A-9E8105B25A7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429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၂၇၈ ယေရှုကို ယုံကြည်ခြင်းကျူး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2019-12-23T05:32:01Z</dcterms:modified>
</cp:coreProperties>
</file>