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၄၁၄	နိုးကြားလျက် တည်ဆောက်ကြ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Saya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U Chit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Nyi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E3EC7E85-4AA7-4A44-8415-C5461DE053FF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 ခန္ဓာအသင်းတော်အား နိုးကြားလျက် တည်ဆောက်ကြ၊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ရှေးလူများ ယေရုရှလင်မြို့ရိုး ပြုပြင်သည်နည်း၊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ထိုနည်းတူစွာ ယနေ့တွင်လည်း လူတိုင်း နိုးကြားကြလျက်၊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အသင်းတော်အား တည်ဆောက်ဘို့ရန် ဝိညာဉ်တော် ဆုတောင်းခံပါ။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CC6DECCA-0461-4548-A3DC-E4E1D82FC76E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သန့်ရှင်းဝိညာဉ် မြတ်ဘုရားရှင် ကျွန်ုပ်တို့ပေါ် ဆင်းသက်မူပါ၊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အသင်းတော် တည်ဆောက်ကြဖို့ရာ၊ လူတိုင်းတို့အား နိုးကြားစေပါ။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316275DF-33EB-48B4-AC76-E2C5ACA1AAFA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လွန်ခဲ့နှစ်များ လျှောက်ရာသက်တာ ချို့ယွင်းချက်များပြားလှ၊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ဇာတိစိတ်အားဖြင့်သာ သွားလာလုပ်ဆောင်ခဲ့မိပါ၊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 ပြစ်များ လွတ်လျက်သာ ဆက်လက် သုံးပြုမူပါ၊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အသင်းတော်အား မေတ္တာဖြင့်သာ တည်ဆောက်ရန် ခွန်အားပေးပါ။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C8741872-068A-4FA3-8AC0-649A22E65CF4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ကိုယ်တော်၏ အသင်းတော်များတို့ ကိုယ်တော်ဖို့ မှုဆောင်စို့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လောကသားများအား ကယ်တင်ရန် တာဝန်ထမ်းရွက်ဖို့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ကိုယ်တော်စေခိုင်းရာ တာဝန်အား လူတိုင်း လုပ်ဆောင်ဖို့ရာ၊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နိုးကြားထကြွ မှုတော်ဆောင်ပါ ဝိညာဉ် ခွန်အား တောင်းခံပါ။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7" name="TextBox 3">
            <a:extLst>
              <a:ext uri="{FF2B5EF4-FFF2-40B4-BE49-F238E27FC236}">
                <a16:creationId xmlns:a16="http://schemas.microsoft.com/office/drawing/2014/main" id="{31A5EA56-2C1C-4004-AD03-7D28A1965F7B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534</Words>
  <Application>Microsoft Office PowerPoint</Application>
  <PresentationFormat>Widescreen</PresentationFormat>
  <Paragraphs>25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၄၁၄ နိုးကြားလျက် တည်ဆောက်ကြ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2019-12-23T07:33:12Z</dcterms:modified>
</cp:coreProperties>
</file>