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၂၂၁  	ပြောင်းလဲခြင်းကျူး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Transformed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ရော၊ ၁၂း၂</a:t>
            </a:r>
          </a:p>
          <a:p>
            <a:pPr>
              <a:lnSpc>
                <a:spcPct val="170000"/>
              </a:lnSpc>
            </a:pP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B.D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. Ackley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FE37AC11-A0B7-4751-8F6E-6AFDD435D3A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ချစ်ဖွယ်သခင်၊ ကျွန်ုပ်သက်တွင် ရှုပ်ထွေးခြင်းကို ယူပါ၊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ရွှေလက်တော်၏ ဉာဏ်အစွမ်းဖြင့် တင့်တယ်အောင် ပြုမူပါ။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8779DC4C-1C8E-451B-9872-EE1EB9516BF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ကျေးဇူးတော်ကြောင့် ပြောင်းရာ ကိုယ်တော်ရှင့်ဘုန်းတော်သာ၊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ကိုယ်တော်သန့်ရှင်းဆုံး လိုတော်သို့ ငါတို့အားလုံး အပ်စို့။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7112D8D-B47E-4BE6-9253-7E3B7EAE819B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ဝမ်းနည်းစိတ်ပျက် ညိုးငယ်သူတွက် ရွှေလက်တော် ဆန့်မူလျက်၊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ငြိမ်သက်ခြင်းနှင့် ညီညွတ်စေဖို့ ကိုယ်တော်ပြင်ပေးစေလို။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17ECFAD5-38AC-495E-BB4C-058EC5827DE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ထားခဲ့ကတိကျိုးပျက်လျက်ရှိ၊ ချည်းနှီးနှစ်များ လွန်ပြီ၊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ပြန်ကောင်းစေရန်၊ ငိုကြွေးတောင်းပန် သီချင်းသံဖြင့် ချီးမွမ်း။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8F25F4D-DC2B-4B58-B285-B580EDEA421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လောကဆုံးရှုံးမှားယွင်းခြင်းများ ကိုယ်တော် ကုန်စင်ယူပါ၊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ကယ်တင်ရှင်၏ နာမတော်ကို ချီးမွမ်းလျက် သီချင်းဆို။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2BE5868C-AAF3-43B1-83C8-C2183EEDEDF2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421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၂၂၁   ပြောင်းလဲခြင်းကျူး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2019-12-23T04:38:01Z</dcterms:modified>
</cp:coreProperties>
</file>