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72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၁၄၄	တံခါးနားရပ်ကျူး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Amazing 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ight 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Saviour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Stands 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ံ့ဩဖွယ်ရာ ကယ်တင်ပိုင်ရှင် တံခါးဝနားရပ်နေ၊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အထောင်အသောင်း ဆုလာဒ်များလျှင်၊ ရွှေလက်တော်၌ ရှိပေ။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်တို့များကို ချမ်းသာစေအောင် ငါသည် အသက်စွန့်ပြီ၊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အပြစ်ရှိသူ ယခုနားထောင် ကောင်းချီးအစဉ်ပေးမည်။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ါ၏ အသွေးသွန်းသော မေတ္တာသင်တို့ ပယ်ကြမည်လော၊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သို့တည်းမဟုတ် အထက်ဘုံမှာ ငါနှင့်နေကြမည်လော။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ိုသို့ ယေရှုခေါ်တော်မူသံ အိုနာခံယူကြပါ၊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သို့တည်းမဟုတ် ကိုယ်တော်မြတ်ထံ အလျှင်းမရောက်နိုင်ရာ။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264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၁၄၄ တံခါးနားရပ်ကျူး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2019-12-19T06:12:50Z</dcterms:modified>
</cp:coreProperties>
</file>