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၃၉၈	လွန်ခဲ့သော နှစ်ကို စဉ်းစားကျူး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While with ceaseless course the sun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81252-F949-4412-8D32-3FD067C78CF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လွန်ခဲ့သော တစ်နှစ်ပတ်လုံး နေသည် မိမိလမ်းပြေးစဉ်၊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လူအများတို့ သက်လမ်းဆုံး ငါတို့ကား ခဏနေ၏၊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ဤဘဝနောက်နောင် မမြင်သူတို့သည် အမြဲနေပြီ၊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လူ့ပြည်သို့ မပြန်မလာမည်မျှ ကြာမသိနိုင်ရာ။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6AFF06-CA0A-425E-9BE9-11D261B235E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စည်းမြှားသည် စက်ကွင်းရှိရာ လျင်မြန်စွာ ပျံသွားတတ်၏၊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လျှပ်စစ်လည်း မိုးကောင်းကင်မှ ပျက်ပြယ်ခြင်း၌ ကွယ်ပျောက်သည်၊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ထိုအတူ ကျွန်ုပ်တို့လျှင် လျင်မြန်စွာ အသက်လွန်သွား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ကျွန်ုပ်တို့၏ စိတ်ဝိညာဉ် ချီပင့်တော်မူပါ ဘုရား။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926A5F-6607-4F32-B573-EF6A9C12E90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ကျေးဇူးတော်များပြားလှပြီ၊ ပြစ်များကို လွှတ်တော်မူပါ၊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နောင်ဘဝ အစဉ်ထောက်ကြည့်နေနိုင်အောင် ပဲ့ပြင်သနား၊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နှုတ်ကပတ်တော်၏ ကောင်းကျိုး ကြီးငယ်ပေါင်းတို့အား ဆုချ၊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စုတေ့သော် ကျွန်ုပ်တို့ကို လက်ခံတော်မူပါ ဘုရား။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8A7DC6-6CDB-412F-A81D-B39ADFEB39E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425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၃၉၈ လွန်ခဲ့သော နှစ်ကို စဉ်းစားကျူး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2019-12-23T07:23:00Z</dcterms:modified>
</cp:coreProperties>
</file>