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၂၈၂	ဆင်းရဲမုန်တိုင်းကျူး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From every stormy wind that blows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ထွ၊ ၂၅း၂၂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Thomas Hastings (1784-1872)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A32B8EB2-77B4-4CB8-8A66-746739D6310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ဆင်းရဲမုန်တိုင်း သက်ရောက်လာရာ၊ ဒုက္ခဒီရေတက်စီးသောခါ၊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ခိုဝင်ငြိမ်းရာ အသင့်ရှိသည်၊ ကျေးဇူးပလ္လင်တော် ရိပ်၌တည်။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77F6214D-FACE-42CF-B45A-D6A76D70C24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ကောင်းကင်စည်းစိမ် ရှေ့စမ်းသည်လို၊ ရွှင်လန်းစိတ်အားကြီးချမ်းသာကို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သနားမူရာ၊ ဘယ်ရပ်မှာနည်း၊ ကျေးဇူးပလ္လင်တော် နားမှာတည်း။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B0DE320-708B-4576-A6A0-0621E7E7ABF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မိတ်ဆွေချစ်သူ ဝေးကွာလျက်ပင်၊ လွမ်းဆွတ်အောက်မေ့နေကြသည်တွင်၊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တွေ့ကြုံရာကား၊ အခြားမရှိ၊ ကျေးဇူးပလ္လင်တော် ရှေ့မှာတည်း။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BEC4BE0C-F1D2-42A4-89E2-B30CA83596B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ရွှေလင်းတတောင်ဖြင့် ပျံသည်လို၊ ယုံကြည်စိတ်ကြွ၊ ပလ္လင်တော်သို့၊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ချီတက် တိုးဝင် ချဉ်းကပ်သောခါ၊ ကျေးဇူးပလ္လင်တော် ဘုန်းကြီးလှ။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CD48A3C-135D-46A7-9FE2-F22527B3547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361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၂၈၂ ဆင်းရဲမုန်တိုင်းကျူး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2019-12-23T05:11:20Z</dcterms:modified>
</cp:coreProperties>
</file>