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၁၄၈	သတိပေးကျူး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ော၊ ၁း၁၂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်ယေရှုနာမတော်ကို ယုံကြည်သောသူတို့သည်၊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ဘုရားသားတော် အခွင့် အရာ အမှန်ရကြကုန်၏။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တပည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့်တော်ဟု ခေါ်ြခင်းခံသ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ော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်းဝင်သူအပေါင်း၊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ဤမှုရာကို ဆင်ခြင်ကြပါ၊ နှလုံး၌ သွင်းလေကုန်။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ားတော်အရာခံရသောသူ အိုသင်းဝင်သူများတို့၊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ဧသောကဲ့သို့ မဖြစ်ရအောင်၊ သတိရှိကြကုန်စို့။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ိုဧသောသည် လောကီရသာ ခံစားလိုသော စိတ်ရှိ၊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သားဉီးရာကို မထီမဲ့မြင်၊ ရောင်းချဆုံးရှုံးသတည်း။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ည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ီအစ်ကိုတို့ ထိုသူကဲ့သို့ မရှုံးရစေအံ့ငှါ၊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လောကရသာ အနတ္တကို လွဲပယ်ကြဉ်ရှောင် ကုန်ပါ။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290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၁၄၈ သတိပေးကျူး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2019-12-19T06:18:03Z</dcterms:modified>
</cp:coreProperties>
</file>