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၁၈၅</a:t>
            </a:r>
            <a:r>
              <a:rPr lang="en-US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8000" b="1" dirty="0">
                <a:latin typeface="Pyidaungsu" panose="020B0502040204020203" pitchFamily="34" charset="0"/>
                <a:cs typeface="Pyidaungsu" panose="020B0502040204020203" pitchFamily="34" charset="0"/>
              </a:rPr>
              <a:t>ြေကွဲကျူး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vil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ong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Took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elight 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Schumann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်ဝါးကပ်တိုင်အနား ရပ်လျှင်၊ ဆွဲထားသောသူကို ကြည့်နေစဉ်၊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အသွေးလူးလျက် မျက်နှာညှိုးလေ၊ မျက်စိတော်သည် ငါ့ကို ရှုချေ။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ဩ 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ငါ့အသက်မဆုံး ကုန်မီ၊ မျက်စိတော်ကို မမေ့နိုင်ပြီ၊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သင်သည် ငါ့ကို သေစေသတည်း၊ မြွက်ဆိုတော်မူသည်လို ဖြစ်၏။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်သို့ ငါပြုသည်ကို မသိ၊ မျက်ရည်ယိုကျကြောက်ရွံ့တုန်၏၊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ပုန်းချင်သော်လည်း ပုန်းရာမရ၊ သခင်ကို သတ်သောသူတကား။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တဖန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်မျှော်ကြည့်တော်မူပြန်လျှင်၊ သင်၏ အပြစ်ကို ငါဖြေရှင်း၊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အသွေးရွေးဖို့ မှတ်လော့၊ ငါလျှင်သေ၏၊ သင်သည် ရှင်တော့။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ါ၏ သေခြင်းကို အောက်မေ့သော်၊ သင်၏ အပြစ်ကို သိမြင်လော့၊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အံ့ဖွယ်ငါ့ကျေးဇူး ဂုဏ်ကြောင့်လည်း၊ သင်၏ အပြစ်ဖြေရှင်းရာ၏။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၆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ှလုံးကြေကွဲသော ကျွန်ုပ်ကို၊ သခင်ယေရှု ထိုသို့မြွက်ဆို၊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အိုယေရှုရှင်၊ မေတ္တာတော်သည်၊ အစိန္တေယျ၊ အောက်မေ့မမီ။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41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468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၁၈၅ ကြေကွဲကျူး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2019-12-19T09:56:56Z</dcterms:modified>
</cp:coreProperties>
</file>