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7" r:id="rId8"/>
    <p:sldId id="26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၃၁၂	စွန့်ပစ်၍ မထားကျူး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No, never alone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၁၄း၁၈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M.L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. Mc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Phail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48067F-322B-4477-B3D1-9ACD5AEB5A2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လျှပ်စစ်ပြတ်ခြင်းကို မြင်ရပြီ၊ မိုးချုန်းသံလည်း ကြား၏၊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ကျွန်ုပ်၏ ဝိညာဉ်ကို အောင်ရန် အပြစ်လှိုင်းလိုခတ်သည်၊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ခုခံ၍ တိုက်ခိုက်အောင်မြင်ရန် ယေရှုမိန့်သံကြား၏၊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တစ်ယောက်တည်း သင့်ကို ဘယ်ခါမျှ၊ ငါသည် စွန့်ပစ်၍ မထား။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417460C-5CFC-4703-BD50-A6462148E32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သင် တစ်ယောက်တည်းသာ စွန့်ပစ်၍ မထား၊ ကတိတော်ရှိသည်ကား၊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ငါသည် စွန့်ပစ်၍မထား၊ သင် တစ်ယောက်တည်းသာ စွန့်ပစ်၍ မထား၊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ကတိတော်ရှိသည်ကား၊ ငါသည် စွန့်ပစ်၍မထား။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528BBC-EA88-44B4-A546-5502F9C5DE6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လောကစုံစမ်းနှောင့်ယှက်ခြင်းများ၊ မုန်တိုင်းလို တိုက်လျက်လာ၊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ကယ်ချွတ်ပိုင်ရှင်သည် အနားမှာ၊ ရပ်သောကြောင့် ချမ်းသာရ၊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 မိတ်ဆွေများ စွန့်သောခါ၊ ဘေးမှ ကိုယ်တော် ကွယ်ကာ၊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တစ်ယောက်တည်း သင့်ကို ဘယ်ခါမျှ၊ ငါသည် စွန့်ပစ်၍ မထား။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91D890-D9E9-44EE-982B-12B309999D6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စုံစမ်းနှောင့်ယှက်ရာ ချိုင့်ထဲမှ စိုးရိမ်ခြင်း လမ်းလျှောက်သွား၊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လက်ဝါးကပ်တိုင်တော် လေးသောခါ၊ ကိုယ်တော်ရှင်သည် မစ၊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ကျွန်ုပ်ခြေကို မကူညီလျှင်၊ တိုင်တော်ပစ်ချထားချင်၊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တစ်ယောက်တည်း သင့်ကို ဘယ်ခါမျှ၊ ငါသည် စွန့်ပစ်၍ မထား။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8EEB0C-1297-4C89-AD07-9BF8F00407CA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တောင်ပေါ်မှာ ကိုယ်တော် သေခံပြီ၊ နံဘေးကို ထိုးဖောက်သည်၊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ကိုယ်တော်သည် အကျွန်ုပ်တွက်တာ၊ သွေးတော်မြတ်ကို သွန်းရှာ၊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ကောင်းကင်ပလ္လင်ပေါ်မှာ ထိုင်၍ ကျွန်ုပ်ကို စောင့်လျက်နေ၊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တစ်ယောက်တည်း သင့်ကို ဘယ်ခါမျှ၊ ငါသည် စွန့်ပစ်၍ မထား။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0EF72A-7D79-47A3-A3DF-5590E662C4F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9D3B5C-0A9C-4C1D-9819-0047C4B3FE07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697E0B-3657-4B99-8544-755AE991D3F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720019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735</Words>
  <Application>Microsoft Office PowerPoint</Application>
  <PresentationFormat>Widescreen</PresentationFormat>
  <Paragraphs>38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Pyidaungsu</vt:lpstr>
      <vt:lpstr>Times New Roman</vt:lpstr>
      <vt:lpstr>Office Theme</vt:lpstr>
      <vt:lpstr>၃၁၂ စွန့်ပစ်၍ မထားကျူး </vt:lpstr>
      <vt:lpstr>၁</vt:lpstr>
      <vt:lpstr>ထပ်ဆို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34</cp:revision>
  <dcterms:created xsi:type="dcterms:W3CDTF">2018-10-09T13:17:21Z</dcterms:created>
  <dcterms:modified xsi:type="dcterms:W3CDTF">2019-12-23T06:00:56Z</dcterms:modified>
</cp:coreProperties>
</file>