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၉၉</a:t>
            </a:r>
            <a:r>
              <a:rPr lang="en-US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ေရှုကြွေးဆပ်ပြီကျူး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Jesus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Paid it all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တိတု၊ ၂း၁၄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T. Grape (1835-1915)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ါပြုရာကျင့်ရာတရား အလျင်းမရှိကုန်ပြီ၊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မြတ်ယေရှုရှင်၊ ငါ့ဖို့ပင်၊ ပြစ်ကြွေးဆပ်တော်မူပြီ။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ေရှုကြွေးဆပ်ပြီ၊ ရှိသမျှပြေပြီ၊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 ချွတ်ပိုင်သခင်၊ ငါကြွေးအကုန်ဆပ်ပြီ။ (အာမင်)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ောင်းကင်ဘုံမှ ဆင်းသက်လျှင်၊ ငါ့ကြောင့်ခံတော်မူရာ၊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တိုင်တော်ပေါ်တွင် ခံနေစဉ်၊ အမှုပြီးပြီကျေငြာ။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ိုဝန်လေးပင်ပန်းသောသူ၊ အဘယ်သို့ လုပ်ကြံနည်း၊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သင့်တွက်ဝင်သူ၊ ယေရှုအကုန်ခံတော်မူပြီ။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ှင်ယေရှုခံတော်မူခြင်း၊ သင်ယုံကြည်ကိုးမှသာ၊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ကြွေးမှကင်း ကျေးဇူးခံလျှင်၊ ရှင်ယေရှု၌ ငြိမ်းရာ။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ိုယ်ကျင့်တို့ကို ပယ်ပါလေ၊ ခြေတော်ရင်းမှာပယ်ရှား၊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ကိုယ်တော်ပင် စုံလင်ရာချေ၊ ရှင်ယေရှုသာ ကိုးပါ။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419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၉၉ ယေရှုကြွေးဆပ်ပြီကျူး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2019-12-18T11:10:37Z</dcterms:modified>
</cp:coreProperties>
</file>