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၈၉	ကျေးဇူးတင်ခြင်းကျူး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When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all thy mercies, O my God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ယော၊ ၃း၂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ားခြင်း ကျေးဇူးတော်အပေါင်း၊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ကျွန်ုပ်အောက်မေ့သောခါ၊ ချစ်ခင်စိတ်ရှိ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အံ့ဩဖွယ်ရာ ချီးမွမ်းမကုန်နိုင်ပါ။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ြည့်ရှုခြင်း ကျေးဇူးတော်၊ ကျွန်ုပ်ငယ်၍ မသိနိုင်မီ၊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နှစ်သိမ့်စရာ အတိုင်းထက်များ၊ ကိုယ်တော် ပေးနှင့်မူပြီ။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ျွန်ုပ်ပျိုစဉ်၊ ချော်လဲစရာ လမ်း၌များပြားသော်လည်း၊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ရွှေလက်တော်သည် ယခုတိုင်အောင်၊ ဘေးမဲ့ဆောင်ယူလေပြီ။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ိန်းအသန်း ဆုတော်များကို၊ နေ့တိုင်းဆင်ခြင်လေသော်၊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အမြတ်ဆုံးကား သာယာသောစိတ်၊ ကျေးဇူးတင်တတ်သဘော။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8" y="6156101"/>
            <a:ext cx="2206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ောင်းမြတ်တော်မူခြင်းကို အစဉ် ကျွန်ုပ်လိုက်လံရှာဖွေ၊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ဘဝပြောင်းလျှင် အထက်ဘုံမှာ၊ ဂုဏ်တော်အကြောင်းကျူးအေး။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79" y="6156101"/>
            <a:ext cx="2179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္ဘာအဆက်ဆက် ကျေးဇူးတော် သီချင်းဆိုနိုင်သော်ကား၊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သီချင်းသော်လည်း ကျူးသင့်အတိုင်း၊ မမီနိုင်ပါဘုရား။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432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၈၉ ကျေးဇူးတင်ခြင်းကျူး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2019-12-18T10:56:48Z</dcterms:modified>
</cp:coreProperties>
</file>