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၁၅၉	ကယ်တင်ပိုင်ရှင် ဝင်ပါကျူး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Let </a:t>
            </a: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6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6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aviour</a:t>
            </a:r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endParaRPr lang="en-US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Edwin D.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Excell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ဧည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့်သည် တံခါးမှာ စောင့်နေ၊ ဝင်ပါစေ၊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ကြိမ်ဖန်များစွာ လာခဲ့ပြီ၊ ဝင်ပါစေ၊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မသွားမီ ဝင်ဖို့ ခွင့်ပေး၊ သန့်ရှင်းကိုယ်တော်မြတ်ဝင်စေ၊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ခမည်းတော်၏ သားတော်ကို ဝင်ပါစေ။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ုဝိညာဉ်တံခါးဖွင့်လော့၊ ဝင်ပါစေ၊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ဆိုင်းလျှင် သွားတော်မူလိမ့်မည်၊ ဝင်ပါစေ၊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မိတ်ဆွေစစ်ဖြစ်တော်မူ၍ သင့်ဝိညာဉ်ကို စောင်မသော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ကယ်တင်ရှင်ဖြစ်တော်မူ၏၊ ဝင်ပါစေ။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ျိုသာလှသံကြားသလား၊ ဝင်ပါစေ၊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ယနေ့တွင်ပင် လက်ခံလော့၊ ဝင်ပါစေ၊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တံခါးပြင်မှာ ရပ်နေသည်၊ ဝမ်းသာခြင်း တိုးတက်စေမည်၊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နာမတော်ကို ရိုသေသော်၊ ဝင်ပါစေ။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ုကောင်းကင်မှ ဧည့်သည်၊ ဝင်ပါစေ၊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ကောင်းကင်မုန့်ကို ကျွေးလိမ့်မည်၊ ဝင်ပါစေ၊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သင့်အပြစ်များကို လွှတ်မည်၊ လောကမှ စုတေ့သောခါ၊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ကောင်းကင်သို့ ပို့ရန်ကြွလာ၊ ဝင်ပါစေ။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431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၁၅၉ ကယ်တင်ပိုင်ရှင် ဝင်ပါကျူး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27</cp:revision>
  <dcterms:created xsi:type="dcterms:W3CDTF">2018-10-09T13:17:21Z</dcterms:created>
  <dcterms:modified xsi:type="dcterms:W3CDTF">2019-12-19T07:53:55Z</dcterms:modified>
</cp:coreProperties>
</file>