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၃၆၃	အိုသာယာသော မြန်မာပြည်ကျူး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Beautiful Burma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Samuel A. Ward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529FF10-B084-4335-B6AD-F894A4850AF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အိုသာယာသော မြန်မာပြည်တော်၊ စပါးလယ်များ သစ်တော၊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ချောင်းရိုးမြောင်းရိုး မြစ်ကြီး သွယ်သွယ်၊ တောင်ဝှမ်း၊ တောင်တန်း၊ ပင်လယ်၊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မြန်မာပြည်သူ၊ မြန်မာပြည်သား၊ ကောင်းကျိုးခံစားစေပါ၊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တောင်နယ်စွန်းက မြောက်စွန်းတိုင်အောင် ဆုကျေးဇူးပေးသနား။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D8FD6AE-B566-4F3C-B2F7-74379BD532E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မြန်မာပြည်သား ယောက်ျားမိန်းမ၊ လူတန်းစားမခွဲခြား၊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ဗမာ၊ မွန်၊ ရှမ်း၊ ဝ၊ ချင်း၊ ကချင်၊ လားဟူ၊ တောင်သူ ကရင်၊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မြန်မာပြည်သူ၊ မြန်မာပြည်သား၊ ကောင်းကျိုးခံစားစေပါ၊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ယွင်းမှားအယူပယ်ရှားစိမ့်ငှါ ပဲ့ပြင်မူပါ ဘုရား။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8562D5-A036-4697-A11A-2486062C81A3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သမ္မတမင်း၊ ဝန်ကြီးချုပ်နှင့် လက်အောက်အရာရှိပေါင်း၊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ပညာဆည်းပူး ကျောင်းသား၊ ကျောင်းသူ၊ ကုန်သည်၊ လယ်လုပ်သမား၊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ပြည်ထောင်စုသား၊ လူတိုင်းတို့အား တော်လျော် ကျေးဇူးပေးပါ၊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ဖြောင့်မတ်တရားဆောက်တည်ဆည်းကပ်၊ စွဲလန်းစေပါ ဘုရား။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5DD870-8ACA-4A36-946E-F82128C5602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489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၃၆၃ အိုသာယာသော မြန်မာပြည်ကျူး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2019-12-23T06:58:02Z</dcterms:modified>
</cp:coreProperties>
</file>