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၁၃၃	မြို့တော်ရိုးပြင်၊ တောင်စိမ်းပေါ်တွင်ကျူး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There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Green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far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Away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၄း၁၁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ြို့တော်ရိုးပြင် တောင်စိမ်းပေါ်တွင် သက်တော်စွန့် မြတ်ချစ်ရှင်၊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ကျွန်ုပ်တို့ကို ကယ်တင်ခြင်းငှါ တိုင်ပေါ်သေခံရရှာ။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ျွန်ုပ်တို့်ကို ဤမျှချစ်ခင်သည်၊ ကျွန်ုပ်တို့လည်း ချစ်ရမည်၊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ရွေးနုတ်သွေးတော်အားကိုး ယုံကြည်၊ ကိုယ်တော်မူတော်ထမ်းမည်။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ိုယ်တော်ရှင်မြတ် ခံဝေဒနာ မသိမပြောနိုင်ပါ၊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သိသော်ကားတိုင်ပေါ် ခံသည်မှာ ကျွန်ုပ်တို့တွက်သာ ယုံပါ။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 ပြစ်လွှတ်ကောင်းမြတ်ရန် ထူးမြတ်သွေးတော်နှင့်ကယ်၊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နောက်ဆုံးကောင်းကင်ဘုံ ဝင်စားရန် ကိုယ်တော်အသေခံရှာ။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ြစ်ဖိုးခ၊ ချမ်းသာပေးရန်၊ စွမ်းနိုင်သူခြားမရှိ၊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ကောင်းကင်တံခါး ကိုယ်တော်လျှင်သာ၊ ဖွင့်ထားဝင်စေနိုင်၏။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401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၁၃၃ မြို့တော်ရိုးပြင်၊ တောင်စိမ်းပေါ်တွင်ကျူး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2019-12-19T04:07:21Z</dcterms:modified>
</cp:coreProperties>
</file>