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၁၇၀ 	ကျွန်ုပ်သည် မိတ်ဆွေတွေ့ပြီကျူး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3113832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en-US" sz="7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I’ve </a:t>
            </a:r>
            <a:r>
              <a:rPr lang="en-US" sz="7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7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ound </a:t>
            </a:r>
            <a:r>
              <a:rPr lang="en-US" sz="7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7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Friend </a:t>
            </a:r>
            <a:endParaRPr lang="en-US" sz="7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4600" dirty="0">
                <a:latin typeface="Pyidaungsu" panose="020B0502040204020203" pitchFamily="34" charset="0"/>
                <a:cs typeface="Pyidaungsu" panose="020B0502040204020203" pitchFamily="34" charset="0"/>
              </a:rPr>
              <a:t>သု၊ ၁၈း၂၄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George C. Stebbins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ျွန်ုပ်တွေ့ပြီ မိတ်ဆွေတွေ့ပြီ၊ မသိမီ ချစ်တော်မူ၏၊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မေတ္တာတော်ကြိုးနှင့် သွေးဆောင်သည်၊ ထိုကြိုးဖြင့် ချည်နှောင်ဆောင်၏၊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ကျွန်ုပ်၏ နှလုံးကို ပတ်စည်း၊ ဘယ်သူမှ မဖြည်နိုင်ပြီ၊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ကိုယ်တော်အကျွန်ုပ်အား ပိုင်သ၊ အစဉ်မပြတ် ထာဝရ။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ျွန်ုပ်တွေ့ပြီ မိတ်ဆွေတွေ့ပြီ၊ ကယ်ရန်သေခံ သွေးသွန်း၏၊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အသက်ရေကို ပေးသည်အပြင်၊ ကိုယ်တော်တိုင်ကို ပေးမူလျှင်၊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ကျွန်ုပ်ပိုင်ရာ ဘာမျှမရှိ၊ ကိုယ်တော်နှင့်သာ ဆိုင်သတည်း၊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နှလုံးခွန်အား အသက်ဉစ္စာ၊ ကိုယ်တော်စဉ်လျှင် ပိုင်မူပါ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ျွန်ုပ်တွေ့ပြီ မိတ်ဆွေတွေ့ပြီ၊ ဘုန်းတန်ခိုးလုံးစုံရှိသည်၊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ကောင်းကင်လမ်းကို လျှောက်သွားစဉ်ခါ၊ အိမ်တော်သို့ ပို့မည်မှန်ပါ၊ 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ာ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ဝရဘ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ုန်းတော်ရပ်ဝေးမ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ှ</a:t>
            </a:r>
            <a:endParaRPr lang="en-US" sz="4000" dirty="0" smtClean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ားပေးလျက် ထွန်းတောက်နေပါ၊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ယခုစောင့်လျက် လုပ်ဆောင်၊ တိုက်နေ၊ နောက်နောင် ငြိမ်သက်စံရချေ။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ျွန်ုပ်တွေ့ပြီ မိတ်ဆွေတွေ့ပြီ၊ ကြင်နာချစ်ခင် သိမ်မွေ့သည်၊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အကြံပေးလမ်းပြရန် စွမ်းပေ၊ ကွယ်ကာရန် တန်ခိုးကြီးလေ၊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ထိုမျှချစ်သော အရှင်ထံမှ၊ ခွဲနိုင်တန်ခိုးမရှိပါ၊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အသက်သေခြင်း ငရဲ လောကဘယ်ရာမျှ မခွဲနိုင်ကြ။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610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၁၇၀  ကျွန်ုပ်သည် မိတ်ဆွေတွေ့ပြီကျူး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2019-12-19T08:17:07Z</dcterms:modified>
</cp:coreProperties>
</file>