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၃၇၀	အလင်းတော်မြတ်ကျူး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Lead kindly light, amid the encircling gloom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Dykes (1823-1876)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AE4DE3-3478-404B-8080-4CDD09DC72B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ပတ်လည်မှိုင်းမဲ၊ အလင်းမြတ် ကိုယ်တော်သည် ရှေ့ဆောင်မူပါ၊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ညသည် မှောင်မိုက်၊ အိမ်နှင့်အလွန်ကွာ၏၊ လမ်းပြမူပါ၊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ကျွန်ုပ်ခြေကို စောင့်တော်မူပါ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ဝေးဝေးမဟုတ်၊ တလှမ်းသာတော်မူပါစေ။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F38240-4A59-4CF5-AE22-EF33D31966C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ထိုသို့တောင်းသော အလေ့အထက်ကာလ၊ မရှိဘူးပါ၊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ကိုယ့်လမ်းကို ရွေးယူချင်သည် ခုမူကား ပို့တော်မူပါ၊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မာနပလွှားသော နေ့ကို နှစ်သက်ခြင်း၊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အပြစ်ကို အောက်မေ့တော်မမူပါနှင့်။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AA79F4-E590-4108-A3A3-600287449FD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ဤမျှခံစားခဲ့သော အကျွန်ုပ်ကို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လယ်ကွင်း၊ တောင်စောက်၊ ရေပြင်လွန်အောင် ကိုယ်တော်ဘေးမဲ့ဆောင်ပါ၊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မိုးလင်းလျှင်လည်း လွမ်းဆွတ်ဖူးသူတို့သည်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ရွှေကောင်းကင်က ပြုံး၍ ကြိုဆိုလိမ့်မည်။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C160CE-9DB7-455B-9FD1-410FDA8AB54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၃၇၀ အလင်းတော်မြတ်ကျူး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2019-12-23T07:01:50Z</dcterms:modified>
</cp:coreProperties>
</file>