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၃၈၄ ပြည်တော်ကျူး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B. Dykes (1823-1876)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11DCFC-833A-47AD-919E-7CA858F6BAE9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ရွှေပြည်ကောင်းကင် စံလိုချင်လေ၊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ယေရှုခရစ်၏ မျက်နှာကို ဖူးမြင်လျက်နှင့် စိတ်ပျော်ရွှင်လေ၊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ကျေးဇူးတော်ကို သီချင်းဆို။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3AB7CC3-6540-4BF9-8E55-56F9B70128FF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ဝဋ်ဆင်းရဲနှင့် ကင်းလွတ်လျက်လေ၊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နာဘေး အိုဘေး သေဘေးကို ကွယ်ကာရှင်းရှင်းပယ်ဖျောက်ဖျက်လေ၊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ကျေးဇူးတော်ကို သီချင်းဆို။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99E2FD-7498-48B6-9281-769C44933387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ကြွင်းမဲ့ချစ်ခင် ကျေးဇူးရှင်ထံ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သုခသက်သက်မြိုက်ရည်ကို မြိန်စွာ သောက်လျက် ပျော်မွေ့ရွှင်စ၊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ကျေးဇူးတော်ကို သီချင်းဆို။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EA9906-BC81-4A3D-BFEB-786B2AC0F067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ပြောင်ပြောင်လက်လက် မိုးဝယ်သက်တံ့၊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နေရောင်ခြည်ကို ဖြန့်သည်လို၊ ယေရှုဘုန်းတော် ခိုလှုံဆက်ဆံ၊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ကျေးဇူးတော်ကို သီချင်းဆို။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849B41-9031-45A7-91ED-F932522393A3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353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၃၈၄ ပြည်တော်ကျူး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2019-12-23T07:14:28Z</dcterms:modified>
</cp:coreProperties>
</file>