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၂၀၁ </a:t>
            </a: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ောင်းလျှောက်ခြင်းကျူး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Henry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Baker (1824-1877)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ိုထာဝရ သခင်ဘုရား၊ ကိုယ်တော်ဖန်ဆင်းသော သတ္တဝါ၊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ထံတော်က ဝေးဝေးကွာစဉ်ခါ၊ ကရုဏာနှင့် ကြည့်ရှုမူပါ၊ ကရုဏာနှင့် ကြည့်ရှုမူပါ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 မကြည့်မရှု မူလျှင်၊ ဧကန်ဆက်ဆက် ငရဲထဲတွင်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အစဉ်အမြဲခံရလေသော် ကယ်သူမရှိ ချွတ်သူမပေါ်၊ ကယ်သူမရှိ ချွတ်သူမပေါ်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ိုကျေးဇူးရှင် ကောင်းကင်အဘ၊ ခပ်သိမ်းကုန်သော ဝေနေလူများ၊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ကြားရသော သူအပေါင်းတို့သည် ယုံခြင်းမရှိပယ်ရှားကြ၏၊ ယုံခြင်းမရှိပယ်ရှားကြ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၏။</a:t>
            </a: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ျွန်ုပ်တို့်သည် ကိုယ်တော်မြတ်၏ တရားတော်ကို ဟောပြောသော်လည်း၊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ကြားရသောသူအပေါင်းတို့သည် ယုံခြင်းမရှိပယ်ရှားကြ၏၊ ယုံခြင်းမရှိပယ်ရှားကြ၏။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ို့ဖြစ်သော်လည်း ထိုသူတို့်အား၊ သည်းခံလျက်နှင့် ကြည့်ရှုသနား၊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ထံတော်မြတ်သို့ တဖန်ရောက်အောင်၊ တန်ခိုးတော်မြတ်နှင့် တင်ယူဆောင်၊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တန်ခိုးတော်မြတ်နှင့် တင်ယူဆောင်။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457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၂၀၁ တောင်းလျှောက်ခြင်းကျူး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2019-12-19T10:25:07Z</dcterms:modified>
</cp:coreProperties>
</file>