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၆၆	</a:t>
            </a:r>
            <a:r>
              <a:rPr lang="en-US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ုရားသခင်အား ဘုန်းကြီးစေသောကျူး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b="1" dirty="0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To </a:t>
            </a:r>
            <a:r>
              <a:rPr lang="en-US" sz="3600" b="1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God be the glory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၂၉း၂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(1832-1915)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ုရားမြတ်သခင်အား ဘုန်းကြီးစေသတည်း၊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လောကကို ချစ်သောကြောင့် သားတော်ကို စွန့်ပြီ၊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ပြစ်ဖြေလွှတ်ဆေးကြောရန် သက်တော်မြတ် စွန့်ရာ၊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လူတိုင်းတို့ ဝင်စေရန် သက်တံခါးဖွင့်ထား။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ျီးမွမ်းလော့၊ ချီးမွမ်းလော့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လော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ကသံတော်ကြားစေ၊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ချီးမွမ်းလော့၊ ချီးမွမ်းလော့၊ လူတ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ို့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်းမြောက်ကြစေ၊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သားတော်ဖြင့် အဘထံတော်ြမတ် ဝင်ကြပါ၊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ပြုထားမဟာမှုကြောင့် ဘုန်းတော်ထင်ရှားစေ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ွေးတော်ဖြင့် ဝယ်သော ကယ်တင်ခြင်း ပြည့်စုံလှ၊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ယုံကြည်သူတိုင်းဘို့ ကတိတော်လာသည်ကား၊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ဆိုးယုတ်ဆုံးပြစ်မှားသူ အမှန်ယုံကြည်လျှင်၊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ထိုခဏချင်းတွင် ပြစ်လွှတ်ခြင်းကို သိမြင်။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ြီးသောမှု သင်ပေးပြီ၊ ကြီးသောမှုပြုပြီ၊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သားတော်မြတ်ကြောင့် ငါတို့ ဝမ်းမြောက်ခြင်းကြီး၏၊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 ယေရှုရှင်ကို ဖူးတွေ့ရသောခါ၊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အံ့ဩဝမ်းမြောက်ခြင်းသာ၍ ကြီးမည်မှန်ပါ။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465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၆၆  ဘုရားသခင်အား ဘုန်းကြီးစေသောကျူး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26</cp:revision>
  <dcterms:created xsi:type="dcterms:W3CDTF">2018-10-09T13:17:21Z</dcterms:created>
  <dcterms:modified xsi:type="dcterms:W3CDTF">2019-12-18T09:21:24Z</dcterms:modified>
</cp:coreProperties>
</file>