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၁၀၅	ယေရှုနာမတော်ကျူး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There </a:t>
            </a:r>
            <a:r>
              <a:rPr lang="en-US" sz="3600">
                <a:latin typeface="Pyidaungsu" panose="020B0502040204020203" pitchFamily="34" charset="0"/>
                <a:cs typeface="Pyidaungsu" panose="020B0502040204020203" pitchFamily="34" charset="0"/>
              </a:rPr>
              <a:t>is 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No </a:t>
            </a:r>
            <a:r>
              <a:rPr lang="en-US" sz="3600">
                <a:latin typeface="Pyidaungsu" panose="020B0502040204020203" pitchFamily="34" charset="0"/>
                <a:cs typeface="Pyidaungsu" panose="020B0502040204020203" pitchFamily="34" charset="0"/>
              </a:rPr>
              <a:t>N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ame </a:t>
            </a:r>
            <a:r>
              <a:rPr lang="en-US" sz="3600">
                <a:latin typeface="Pyidaungsu" panose="020B0502040204020203" pitchFamily="34" charset="0"/>
                <a:cs typeface="Pyidaungsu" panose="020B0502040204020203" pitchFamily="34" charset="0"/>
              </a:rPr>
              <a:t>S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o </a:t>
            </a:r>
            <a:r>
              <a:rPr lang="en-US" sz="3600">
                <a:latin typeface="Pyidaungsu" panose="020B0502040204020203" pitchFamily="34" charset="0"/>
                <a:cs typeface="Pyidaungsu" panose="020B0502040204020203" pitchFamily="34" charset="0"/>
              </a:rPr>
              <a:t>S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weet </a:t>
            </a:r>
            <a:r>
              <a:rPr lang="en-US" sz="3600">
                <a:latin typeface="Pyidaungsu" panose="020B0502040204020203" pitchFamily="34" charset="0"/>
                <a:cs typeface="Pyidaungsu" panose="020B0502040204020203" pitchFamily="34" charset="0"/>
              </a:rPr>
              <a:t>O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n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E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arth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ဧ၊ ၁း၂၁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ေရှုကဲ့သို့ ဘယ်နာမသည်၊ အထက်အောက်၌ မချိုသာ၊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အံ့ဖွယ်မွေးခြင်းခံတော်မမီ၊ ဗျာဒိတ်တော်ဖြင့် မှည့်နာမ၊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ါတို့ဘုရင် ပတ်လည်ဝိုင်းကြ၊ မြတ်မင်္ဂလာယေရှုသို့၊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ကြးဘူးမျှထက် ချိုနာမ၊ တညီတညွတ်အေးကျူးစို့။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ားတိုင်ဆွဲသော် ခေါင်းတော်ပေါ်လျှင်၊ ထိုနာမကို ရေးထားလေ၊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ဘယ်ကြောင့် ငါတို့ စုံမက်ချစ်ခင်၊ လူပေါင်းတို့အား ကြော်ညာစေ။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ိုနည်း ယခုခမည်းတော်နား၊ စိုးစံပလ္လင်တော်ထိုင်နေ၊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အပြစ်ဒုက္ခ ကယ်ချွတ်ခြင်းငှါ၊ စွမ်းကြီးယေရှုသခင်ပေ။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ုမဲ့ယေရှု နာမတော်ဖြင့်၊ ကျေးဇူးတော်များ မလျော့ရ၊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မနေ့ကဲ့သို့ ယနေ့တူပင်၊ ကမ္ဘာဆက်ဆက် မရွေ့ရာ။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ို့ကြောင့် ငါတို့ ဘုရင်ဝိုင်းကြ၊ မြတ်မင်္ဂလာယေရှုသို့၊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ကြားဘူးသမျှထက်ချို နာမ၊ တညီတညွတ်အေးကျူးစို့။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420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၁၀၅ ယေရှုနာမတော်ကျူး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2019-12-19T02:26:29Z</dcterms:modified>
</cp:coreProperties>
</file>