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၃၃၇ 	ရေနှစ်ခြင်းကျူး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55B401-F113-42FD-879D-46944F108BA0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သခင်ယေရှုရေနှစ်ခံသည်၊ သက်တော် စွန့်လျှင် ရှင်ပြန်ဉီးမည်၊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မဖြစ်မီတွင် ပုံပြမူ၏၊ လိုက်ရန် ပုံသက်သေလည်း ပေးပြီ။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510492-A2FD-442A-B26C-373FBBD56AE6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ယုံကြည်သောသူ သခင်မြတ်နည်း နှစ်ခြင်းကိုခံ ဇာတိသေပြီ၊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သက်သစ်နှင့်လည်း ရှင်ပြန်သည်ဟု ဝန်ခံရမည်၊ မိန့်မြွက်တော်မူ။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729C92-4255-4E27-9F7C-C636399B5B39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ထိုသို့ ယခုဝန်ခံသောသူ၊ အိုကျေးဇူးရှင် ကြည့်ရှုတော်မူ၊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ဤရေသင်္ချိုင်းမှ ပေါ်ထသော် အပြစ်သဘော သေပါစေသော။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2C5E32-8876-49F4-841B-C40CD027F83B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အသက်ထက်ဆုံးတိုင်အောင်လျှင်လည်း၊ သန့်ရှင်းသောသူ အလင်းရောင်ခြည်၊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ပတ်ဝန်းကျင်၌ ပြသပြီးမှ ရွှေပြည်ချမ်းသာ စံစားစေပါ။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9B94ECF-3AD4-447A-B147-A39DEB21EEA6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ခမည်းတော် သားတော်၊ ဝိညာဉ်တော် ဤ ရေနား၌ စုဝေးကြသော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ကျွန်ုပ်တို့ကို မြတ်ဆုကျေးဇူးရှေးက နည်းတူ၊ ချပေးတော်မူ။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38DF8F-38CB-46B8-8648-91EE1BEFC94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407</Words>
  <Application>Microsoft Office PowerPoint</Application>
  <PresentationFormat>Widescreen</PresentationFormat>
  <Paragraphs>22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၃၃၇  ရေနှစ်ခြင်းကျူး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2019-12-23T06:28:48Z</dcterms:modified>
</cp:coreProperties>
</file>