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  <p:sldId id="263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၁၆၂ 	ယေရှုထံသို့လာလျှင်ကျူး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2756616"/>
            <a:ext cx="12191999" cy="2923395"/>
          </a:xfrm>
        </p:spPr>
        <p:txBody>
          <a:bodyPr>
            <a:normAutofit lnSpcReduction="10000"/>
          </a:bodyPr>
          <a:lstStyle/>
          <a:p>
            <a:pPr>
              <a:lnSpc>
                <a:spcPct val="170000"/>
              </a:lnSpc>
            </a:pPr>
            <a:r>
              <a:rPr lang="en-US" sz="6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If </a:t>
            </a:r>
            <a:r>
              <a:rPr lang="en-US" sz="6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 </a:t>
            </a:r>
            <a:r>
              <a:rPr lang="en-US" sz="6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Come </a:t>
            </a:r>
            <a:r>
              <a:rPr lang="en-US" sz="6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Jesus </a:t>
            </a:r>
          </a:p>
          <a:p>
            <a:pPr>
              <a:lnSpc>
                <a:spcPct val="170000"/>
              </a:lnSpc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မာ၊ ၁ဝး၁၄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012681" y="6156101"/>
            <a:ext cx="2179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ယ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ေရှုထံသို့ လာလျှင် သာယာစွာနေမည်၊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စိတ်ပျက်သည့်အခါတွင် ချမ်းသာပေးသတည်း။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10021825" y="6156101"/>
            <a:ext cx="2170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4800" dirty="0" err="1" smtClean="0">
                <a:solidFill>
                  <a:srgbClr val="FF0000"/>
                </a:solidFill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4800" dirty="0">
              <a:solidFill>
                <a:srgbClr val="FF0000"/>
              </a:solidFill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8192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ယ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ေရှုထံသို့ လာလျှင်၊ စိတ်အေးလျက် ပျော်ရွှင်၊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သူငယ်တို့ လာကြပါ၊ ဖြည်းညှင်းစွာ ခေါ်သည်</a:t>
            </a: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။</a:t>
            </a: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12681" y="6156101"/>
            <a:ext cx="2179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1119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ယ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ေရှုထံသို့ လာလျှင် တောင်းသောဆုပေးမည်၊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ငါ၏ အပြစ်ဒဏ်ပင်၊ ချစ်သောကြောင့် ခံသည်။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10030969" y="6156101"/>
            <a:ext cx="2161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ယ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ေရှုထံသို့ လာလျှင် လက်တော်ဖြင့် ကိုင်မည်၊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သာယာရွှေကောင်းကင်သို့၊ ပို့ဆောင်တော်မူမည်။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85249" y="6156101"/>
            <a:ext cx="2206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ထ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ိုသန့်ရှင်းဌာနတွင် ဖြူစင်သော ဝတ်လုံ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ခြုံသေသူငယ်တို့နှင့်၊ ယေရှုကို ခိုလှုံ။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12681" y="6156101"/>
            <a:ext cx="2179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</TotalTime>
  <Words>299</Words>
  <Application>Microsoft Office PowerPoint</Application>
  <PresentationFormat>Widescreen</PresentationFormat>
  <Paragraphs>24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Pyidaungsu</vt:lpstr>
      <vt:lpstr>Times New Roman</vt:lpstr>
      <vt:lpstr>Office Theme</vt:lpstr>
      <vt:lpstr>၁၆၂  ယေရှုထံသို့လာလျှင်ကျူး </vt:lpstr>
      <vt:lpstr>၁</vt:lpstr>
      <vt:lpstr>ထပ်ဆို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29</cp:revision>
  <dcterms:created xsi:type="dcterms:W3CDTF">2018-10-09T13:17:21Z</dcterms:created>
  <dcterms:modified xsi:type="dcterms:W3CDTF">2019-12-19T07:58:10Z</dcterms:modified>
</cp:coreProperties>
</file>