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၃၀၄	ရဲဝံ့သစ္စာရှိပါကျူး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Dare to be brave, dare to be true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Duncan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E3DC5F4-81E7-4CAC-BE87-38341A5C0672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ရဲဝံ့စမ်းပါ၊ သစ္စာရှိပါ၊ ကိုယ်တော်ရှင်သည် သင်နှင့်အတူ ရှိ၏၊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ရဲရင့်လှစွာ အမှန်ဖို့တိုက်ပါ၊ ခရစ်တော်သည် သင်၏ စစ်ဗိုလ်ဖြစ်သည်။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ရဲရင့်ခြင်းနှင့်သာ တိုက်ပါ တိုက်ပါ၊ ခရစ်တော်သည် ကယ်တင်ရန် စွမ်း၏။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9906B29-3508-4CDE-B33F-C34FE64B2E6B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ရဲဝံ့စမ်းပါ၊ သစ္စာရှိပါ၊ ခမည်းတော်သည် သင့်ကို စောင့်မရှုကြည့်၊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သင်ကြောက်သောခါ ကိုယ်တော်ကို ခေါ်ပါ၊ ကျေးဇူးတော်သည် သင့်ဖို့ လုံလောက်ပေ၏၊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ရဲရင့်ခြင်းနှင့်သာ တိုက်ပါ တိုက်ပါ၊ ခရစ်တော်သည် ကယ်တင်ရန် စွမ်း၏။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5F04B46-106A-4B9F-AFB7-3E5080B87398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ရဲဝံ့စမ်းပါ၊ သစ္စာရှိပါ၊ အဆုံးတိုင်အောင် သင့်ကို မစပါစေ၊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ခြားသူတို့အား အစဉ်မစပါ၊ နှိပ်စက်ခြင်းခံရသူတို့အား ကွယ်ကာ၊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ရဲရင့်ခြင်းနှင့်သာ တိုက်ပါ တိုက်ပါ၊ ခရစ်တော်သည် ကယ်တင်ရန် စွမ်း၏။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6BDF44E-BDF9-422A-8E43-5F28B73777CE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415</Words>
  <Application>Microsoft Office PowerPoint</Application>
  <PresentationFormat>Widescreen</PresentationFormat>
  <Paragraphs>19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၃၀၄ ရဲဝံ့သစ္စာရှိပါကျူး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2019-12-23T05:55:13Z</dcterms:modified>
</cp:coreProperties>
</file>