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  <p:sldId id="267" r:id="rId7"/>
    <p:sldId id="268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၃၆၀ 	နိုင်ငံတော်တည်ခြင်းကျူး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lnSpcReduction="10000"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Jesus shall reign </a:t>
            </a: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where’er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 the sun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ဆာ၊ ၇၂း၈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John Hutton (1793)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908EA1A-E42D-4925-B8C0-00EF68180B13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နေလ ချိန်မှန်ပြေးသော ခရီး၊ ယေရှုသည် စိုးစံတော်မူမည်၊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မြေကြီးအစွန်းတိုင်အောင် ဧကန်၊ နိုင်ငံတော်မြတ် အစဉ်ကျယ်ဝန်း။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C7ACE01-961C-4E84-AD70-80C27541C68D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ကျေးဇူးတော်ကို ချီးမွမ်း အသံအစဉ်အဆက် ကြားရလတံ့၊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နာမတော်ကို အစမှီပြု၍ နံနက်တိုင်း ဆုတောင်းရချိမ့်လေ။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F05390F-CC76-42CE-A8FE-2D9754C3CF7A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ဘာသာစကား အမျိုးမျိုးသည် မေတ္တာတော်ကို ချီးမွမ်းကြ၏၊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သူငယ်များလည်း ဂုဏ်ကျေးဇူးတော် အသံချိုနှင့် အေးကျူးကြွေးကြော်။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4AECB52-09A4-4651-B702-A76EC6DE17A7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ယေရှုအုပ်စိုး အရပ်တကာ၊ ကောင်းကျိုးကြွယ်ဝ တိုးပွားများပြား၊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ဆင်းရဲပင်ပန်းသူတို့အားလုံး ချမ်းသာ ကြမည်၊ ကမ္ဘာမဆုံး။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7AE285F-36E2-416D-923D-2F901AC06744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၅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ရောဂါပျောက်စေ တန်ခိုးတော်ဖြင့် သေခြင်း အမင်္ဂလာပယ်ရှင်း၊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အာဒံ၏သား မျိုးမျိုးသည် အကျွတ်တရားကို ရနိုင်၏။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F9199D6-DE02-47F6-B85F-7B5F37BAE175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42806729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၆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ငါတို့ဘုရင်ဘုန်းတော် ထောက်၍ လူသတ္တဝါ ချီးမြှောက်ပါစေ၊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ထက်ကောင်းကင်သား အပေါင်း ကျူးရင့် အောက်မြေကြီးပဲ့တင်သံ အာမင်။ (အာမင်)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93BBA6A-0CDB-4AC4-B903-85B8B5B66486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7200190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471</Words>
  <Application>Microsoft Office PowerPoint</Application>
  <PresentationFormat>Widescreen</PresentationFormat>
  <Paragraphs>29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Pyidaungsu</vt:lpstr>
      <vt:lpstr>Times New Roman</vt:lpstr>
      <vt:lpstr>Office Theme</vt:lpstr>
      <vt:lpstr>၃၆၀  နိုင်ငံတော်တည်ခြင်းကျူး </vt:lpstr>
      <vt:lpstr>၁</vt:lpstr>
      <vt:lpstr>၂</vt:lpstr>
      <vt:lpstr>၃</vt:lpstr>
      <vt:lpstr>၄</vt:lpstr>
      <vt:lpstr>၅</vt:lpstr>
      <vt:lpstr>၆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34</cp:revision>
  <dcterms:created xsi:type="dcterms:W3CDTF">2018-10-09T13:17:21Z</dcterms:created>
  <dcterms:modified xsi:type="dcterms:W3CDTF">2019-12-23T06:56:21Z</dcterms:modified>
</cp:coreProperties>
</file>