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၂၁၃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ေရှုရှင်နှင့် ဘယ်ရပ်သို့မဆိုကျူး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Anywhere </a:t>
            </a:r>
            <a:r>
              <a:rPr lang="en-US" sz="4800" dirty="0">
                <a:latin typeface="Pyidaungsu" panose="020B0502040204020203" pitchFamily="34" charset="0"/>
                <a:cs typeface="Pyidaungsu" panose="020B0502040204020203" pitchFamily="34" charset="0"/>
              </a:rPr>
              <a:t>with Jesus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ေရှုရှင်နှင့်အတူ ဘယ်ရပ်သို့မဆို၊ ကွဲမကွာလျှင် ဆောင်တော်မူရာလိုက်ပါမည်၊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ခြေတော်ရင်းမှာ ထိုင်လျက် ကြောက်ရွံ့ခြင်းများကင်း၊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ငိုကြွေးရာချိုင့်တွင် ယေရှုနှင့် စဉ်လိုက်မည်။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ေရှုရှင်နှင့် လိုက်မည်၊ ဘယ်ရပ်သို့မဆို၊ မြေကြီးပေါ် ခဏနေစဉ် ယေရှုရှင်လမ်းပြမည်၊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ခြေတော်ရင်းမှာ ထိုင်လျှင် ကြောက်ရွံ့ခြင်းများနှင့်ကင်း၊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ငိုကြွေးရာ ချိုင့်တွင် ယေရှုနှင့် စဉ်လိုက်မည်။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ေရှုရှင်နှင့်အတူ ဘယ်ရပ်သို့မဆို၊ လမ်းသည် ကြမ်းတမ်းရှည်၍ ဘေးနှင့် ပြည့်သော်လည်း၊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မြေကြီးပေါ်တွင် ချစ်ခင်သမျှ ရုပ်သိမ်းသော်လည်း၊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ယေရှုရင်နှင့် ဝမ်းမြောက်စွာပင် လိုက်ပါမည်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ေရှုရှင်နှင့်အတူ ဘယ်ရပ်သို့မဆို၊ ကြောက်မက်ဖွယ် မှောင်မိုက်သင်္ချိုင်းတွင်း ဖြစ်သော်လည်း၊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သက်တာရှည်၍ မြေပေါ်မှာ လွန်မောပန်းလှ၏၊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ဒုက္ခရောက်သော်လည်း ယေရှုနှင့် စဉ်လိုက်မည်။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497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၂၁၃ ယေရှုရှင်နှင့် ဘယ်ရပ်သို့မဆိုကျူး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2019-12-19T10:54:33Z</dcterms:modified>
</cp:coreProperties>
</file>