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၃၄၄	လက်တင်မင်္ဂလာပေးခြင်း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C5A2A73-934F-4AF3-A717-B5052E37CB35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အသင်းဉီးခေါင်းသခင်ဘုရား အမှုတော်ဆောင် ကိုယ်တော်ကျွန်အား၊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ဗျာဒိတ်တော်တိုင်း ကျွန်ုပ်တို့သည် ခု လက်တင်မင်္ဂလာပေးပြီ။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9D4A27E-F9D6-4F6B-AFCE-938DB1B2D27B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တရားတော်မြတ် ဟောပြောခြင်းနှင့် အဓိပ္ပါယ်လင်းစွာ ရှင်းပြခြင်း၊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သင်းအုပ်ကျင့်ဝတ် သိက္ခာမျိုးကို အစဉ်ကျင့်ဆောင်နိုင်ပါစေလို။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6C51EE-CA88-4951-90E8-F67714CBB407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နှစ်ခြင်းတောင်းသူတို့ပေါ်လာလျှင် နောင်တသဘောနှင့် ယုံကြည်ခြင်း၊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သူ့ လက္ခဏာပိုင်းခြားစိမ့်ငှာ၊ သမ္မာသတိရှိစေမူပါ။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B6EAF34-6C03-456F-B568-FDED01E09D09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နောင်ပွဲတော်ခံဖို့ ချိန်တန်သော်၊ အသွေးအသားတော်ပုံဖြစ်သော၊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စပျစ်ရည်မုန့်ကို ကိုင်သောခါ၊ သန့်ရှင်းခြင်းရှိ စေတော်မူပါ။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3E85C4-76F9-404A-9A9F-60BFEE53C5AF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ကိုယ်တော်၏ ကျွန် သေသည်တိုင်အောင်၊ မသွေ တည်ကြည်ပါမည်အကြောင်း၊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ဘဝပြောင်းသော် ထံတော်အပါး၊ ခံစားအခွင့် ကယ်မသနား၊ အာမင်။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1815E44-F994-496D-95E4-5D39DBBB48DD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426</Words>
  <Application>Microsoft Office PowerPoint</Application>
  <PresentationFormat>Widescreen</PresentationFormat>
  <Paragraphs>22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၃၄၄ လက်တင်မင်္ဂလာပေးခြင်း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2019-12-23T06:33:39Z</dcterms:modified>
</cp:coreProperties>
</file>