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၁၂၅	ဝေးလှသော တောင်ကုန်းပေါ် ထူထားသော ကားတိုင်တော်ကျူး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US" sz="52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5200" b="1" dirty="0">
                <a:latin typeface="Pyidaungsu" panose="020B0502040204020203" pitchFamily="34" charset="0"/>
                <a:cs typeface="Pyidaungsu" panose="020B0502040204020203" pitchFamily="34" charset="0"/>
              </a:rPr>
              <a:t>Old Rugged Cross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၁၂း၂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Bannard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ေးလှသော တောင်ကုန်းပေါ်၊ ထူထားသော တိုင်တော်သည်၊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 ရှက်ကြောက်ဘွယ် ဒုက္ခခံရာတိုင်တည်း၊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ပြစ်လောကကို ကယ်ရန် သေခံရာ တိုင်တော်ကို၊ ကျွန်ုပ်သည် ထူးပင် ချစ်ခင်မြတ်နိုး။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ိုင်တော်ကို ကျွန်ုပ်သည် လေးမြတ်မည်၊ လမ်းဆုံးမှာ အောင်ပန်းကို ချထားမည်၊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ကျွန်ုပ်သည် မှီတွယ်သော တိုင်တော်နှင့်၊ သရဖူကို တနေ့ဖြင့် လဲချင်။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ောကလုံး ရွံရှာသော လက်ဝါးကပ်တိုင်တော်၏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ဆွဲနိုင်သော တန်ခိုးသည် အံ့ဘွယ်တည်း၊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ထက်ကောင်းကင်ဘုန်းတော်ပင် သိုးသငယ် စွန့်ပြီးကာ သစ်တိုင်မှာ သေခံရန် ကြွဆင်းလာ။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ွေးတော်နှင့် စွန်းကွက်သော လက်ဝါးကပ်တိုင်တော်သည်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အံ့ဩဖွယ်တင့်တယ်လှပပေသည်၊ ကျွန်ုပ်ကို ပြစ်လွှတ်လျက် သန့်ရှင်းစင်ကြယ်စေရန်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 ထိုတိုင်ပေါ်မှာ သေခံ။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ိုင်တော်ကို ကျွန်ုပ်သည် စဉ်သစ္စာရှိပါမည်၊ ကဲ့ရဲ့ခြင်း ပြစ်တင်ခြင်း ခံလိုသည်၊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ကောင်းကင်ဘုံစံဖို့ရာ ကိုယ်တော်ရှင် ခေါ်သောခါ၊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ကိုယ်တော်နှင့်အတူ ဘုန်းတော်ဝင်စား။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540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၁၂၅ ဝေးလှသော တောင်ကုန်းပေါ် ထူထားသော ကားတိုင်တော်ကျူး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2019-12-19T03:47:15Z</dcterms:modified>
</cp:coreProperties>
</file>