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၁၁၄	တင့်တယ်လှ ယေရှုသခင်ကျူး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70000"/>
              </a:lnSpc>
            </a:pPr>
            <a:r>
              <a:rPr lang="en-US" sz="5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Fairest </a:t>
            </a:r>
            <a:r>
              <a:rPr lang="en-US" sz="5600" dirty="0">
                <a:latin typeface="Pyidaungsu" panose="020B0502040204020203" pitchFamily="34" charset="0"/>
                <a:cs typeface="Pyidaungsu" panose="020B0502040204020203" pitchFamily="34" charset="0"/>
              </a:rPr>
              <a:t>Lord Jesus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ကော၊ ၂း၆-၇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Richard S. Willis (1819-1900)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884665" y="6156101"/>
            <a:ext cx="2307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့်တယ်လှသခင်၊ ဝေနေသတ္တဝါအရှင်၊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ယေရှုသခင် ဘုရား သားတော်ရှင်၊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ကိုယ်တော်ကို ချစ်ပါမည်၊ ကိုယ်တော်ကို ယုံပါမည်၊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ကိုယ်တော်သာလျှင် မှီတွယ်ရာတည်း။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893809" y="6156101"/>
            <a:ext cx="229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ှပပန်းမာန်များ၊ ချစ်ဖွယ်လှသော သူငယ်များ၊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လှပတင့်တယ် ချစ်ဖွယ်ကောင်းသော်လည်း၊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အသက်တာလွန်သောခါ၊ ဖြည်းညှင်းစွာ လမ်းဆုံးကြ၊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ကိုယ်တော်မူကား အစဉ်တည်ရာ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857233" y="6156101"/>
            <a:ext cx="2334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ောင်းကင်နှင့် မြေကြီး၊ လှပဆုံးသောအရာများ၊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ကိုယ်တော်၌သာ အံ့ဩဖွယ်တည်ရာ၊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ကိုယ်တော်ထက် နီးနိုင်ရာ၊ ကိုယ်တော်ထက် ချစ်နိုင်ရာ၊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ကျွန်ုပ်၌ အခြားမရှိပါ။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66377" y="6156101"/>
            <a:ext cx="2325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316</Words>
  <Application>Microsoft Office PowerPoint</Application>
  <PresentationFormat>Widescreen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၁၁၄ တင့်တယ်လှ ယေရှုသခင်ကျူး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2019-12-19T03:28:13Z</dcterms:modified>
</cp:coreProperties>
</file>