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4400" b="1" dirty="0">
                <a:latin typeface="Pyidaungsu" panose="020B0502040204020203" pitchFamily="34" charset="0"/>
                <a:cs typeface="Pyidaungsu" panose="020B0502040204020203" pitchFamily="34" charset="0"/>
              </a:rPr>
              <a:t>၃၅၇	ကောက်လှိုင်းများကို ဆောင်ယူခြင်းကျူး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lnSpcReduction="10000"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Sowing in the morning, sowing seeds of kindness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ဆာ၊ ၁၂၆း၆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George A. Minor (1844-1904)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8799C25-1F90-4B6D-AEB7-42E4C1F73D83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နံနက်မျိုးစေ့ကြဲလျက်၊ မေတ္တာမျိုးစေ့ကြဲလေ၊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မွန်းတည့်ချိန်တွင် ကြဲလျက် ညချိန်တွင် ကြဲပေ၊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အသီးမှည့်ချိန် စောင့်စဉ် ရိတ်ချိန်ကို မျှော်လျက်နေ၊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ငါတို့သည် ရွှင်လန်းစွာ ကောက်လှိုင်းများ ဆောင်ယူ။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86F9F9E-7960-48CD-AF83-731E4470DD91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ကောက်လှိုင်းများ ဆောင်ယူ၊ ကောက်လှိုင်းများ ဆောင်ယူ၊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ငါတို့သည် ရွှင်လန်းစွာ ကောက်လှိုင်းများ ဆောင်ယူ၊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ကောက်လှိုင်းများ ဆောင်ယူ၊ ကောက်လှိုင်းများ ဆောင်ယူ၊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ငါတို့သည် ရွှင်လန်းစွာ ကောက်လှိုင်းများ ဆောင်ယူ။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8273BB1-3F49-4AFD-9A66-5BE543277C6A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071119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နေရောင်ခြည်၌ ကြဲလျက် အရိပ်များတွင် ကြဲလျက်၊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မိုးတိမ်များ မကြောက်ပေ၊ ဆောင်းတွင်းလည်းရဲပေ၊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များမကြာမီ ရိတ်ချိန်မျိုးစေ့ကြဲခြင်းငြိမ်းလေ၊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ငါတို့သည် ရွှင်လန်းစွာ ကောက်လှိုင်းများ ဆောင်ယူ။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AFE6D68-3187-438B-B799-0ACD86443F39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ချို့သော ကောက်လှိုင်းကျလျက်၊ ငါ့ဝမ်းနည်းခြင်းဖြစ်လေ၊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ယေရှုရှင်ဖို့ဖြစ်လျက် စဉ်မပြစ်ကြဲနေ၊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ငါတို့ ငိုခြင်းကင်းလျက် ကိုယ်တော်သည် ခေါ်မူပေ၊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ငါတို့သည် ရွှင်လန်းစွာ ကောက်လှိုင်းများ ဆောင်ယူ။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2E4E4D2-7EFC-4500-8354-EDBFED65C5E2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582</Words>
  <Application>Microsoft Office PowerPoint</Application>
  <PresentationFormat>Widescreen</PresentationFormat>
  <Paragraphs>29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၃၅၇ ကောက်လှိုင်းများကို ဆောင်ယူခြင်းကျူး </vt:lpstr>
      <vt:lpstr>၁</vt:lpstr>
      <vt:lpstr>ထပ်ဆို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2019-12-23T06:54:15Z</dcterms:modified>
</cp:coreProperties>
</file>