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၃၃၆	နှစ်ခြင်းမင်္ဂလာကျူး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Meekly in Jordan’s holy stream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မာ၊ ၁း၉</a:t>
            </a:r>
          </a:p>
          <a:p>
            <a:pPr>
              <a:lnSpc>
                <a:spcPct val="170000"/>
              </a:lnSpc>
            </a:pP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A.R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Reinale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(1799-1877)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1E17390-474E-4F37-9EAE-385585DAA9EB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သိမ်မွေ့စိတ်နှင့် ယော်ဒန်မြစ်မှာ ယေရှုနှစ်ခြင်းခံသော်၊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ကြည့်ရှုနေသော စုဝေးလူများ၊ ဝညာဉ်တော်ကြောင့် အံ့ဩ။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C4E78EB-679A-4315-A56B-06160C89711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ခရစ်တော</a:t>
            </a:r>
            <a:r>
              <a:rPr lang="en-US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်ြ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ပုလေသောအမှုအားရတော်မူဘုရား၊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ဤသို့အားဖြင့် ဆင်းသက်တော်မူ၊ ချိုးငှက်နည်းတူ ကြွလာ။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441F5F-C4A4-4F1D-91DA-1B94596C0DA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အိုဝိညာဉ်တော်၊ ယခုနေ့လည်း အရင်ကဲ့သို့ ဆင်းလာ၊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မကောင်းလောကီ အကြံအစည် ပယ်ရှားစိတ်ငြိမ်စေပါ။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1474F81-FD41-4A6A-A905-A539E799B28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ယခုနေ့၌ ကျွန်ုပ်တို့မှာ ဝမ်းမြောက်ဝမ်းသာဖြစ်စေ၊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အသစ် အသက်နှင့် ထမြောက်ရာ၊ သီချင်းသံချိုဆိုစေ။ အာမင်။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8B3E67-9AEA-4C35-B17E-6F862642574C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308</Words>
  <Application>Microsoft Office PowerPoint</Application>
  <PresentationFormat>Widescreen</PresentationFormat>
  <Paragraphs>21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၃၃၆ နှစ်ခြင်းမင်္ဂလာကျူး 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2019-12-23T06:28:07Z</dcterms:modified>
</cp:coreProperties>
</file>