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၂၃၀	ခမည်းတော်၏ မီးပြတိုက်မှာကျူး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Brightly beams our Father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၅း၁၄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6B3E852-CB90-4F2A-A8B4-9D06A35B603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ခမည်းတော်၏ မီးပြတိုက်မှ ကရုဏာရောင်ခြည်စဉ်ဖြာ၊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သို့သော် ကမ်းဘေးရှိ အလင်းကို ကျွန်ုပ်တို့ ထွန်းရန် မိန့်ဆို။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BECDE71-B29D-4521-988E-F9F5497F61E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ကမ်းဘေးရှိ မီးများလင်းစေ၊ ပင်လယ်လှိုင်းကျော်၍ လင်းစေ၊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မေ့မြောနီးပါးကူးနေသူအား၊ ကယ်ဆယ်ချမ်းသာပေးနိုင်ရာ။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D116333-4007-408C-8DE7-C337E8991A4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ပြစ်မှောင်မိုက်ည သက်ဆင်းရောက်လာ၊ ကြောက်မက်ဖွယ်လှိုင်းများ လိမ့်လာ၊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ကူးသူများ ကမ်းရှိ အလင်းကို တသမျှော်ကြည့်လိုက်နေကြ။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69DDFAD-E59B-41D9-A24F-C773DFD23CD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မှိန်သော မီးခွက်ပြင်လေ၊ လှိုင်းခတ်၍ လူချို့မျောနေ၊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ဆိပ်ကမ်းသို့ ရောက်ရန် ကြိုးစားစဉ်၊ မှောင်တွင်း သက်ဆုံးမည် စိုးပေ။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6A66017-BD43-4C61-9568-9E3E8EA664E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345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၂၃၀ ခမည်းတော်၏ မီးပြတိုက်မှာကျူး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2019-12-23T04:04:09Z</dcterms:modified>
</cp:coreProperties>
</file>