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၂၅၄	လမ်းတလျှောက်လုံးကျူး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All the way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Robert Lowry (1816-1899)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91D4C90-737A-4282-8A73-F50838169C1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 ငါ့ကို လမ်းပြသည်၊ ဘယ်တောင့်တရန် ရှိသနည်း၊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 လမ်းပြတော်မူရှင်အား၊ ယုံမှားခြင်းရှိရမည်လား၊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ဤဘဝ အသက်ရှင်သည်တွင်၊ စုံစမ်းခြင်း မျိုးမျိုးတို့ပင်၊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ဖိစီးနှိပ်စက်လာသောအခါ၊ ကိုယ်တော် စီရင်တိုင်းဖြစ်ပါ။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ဖိစီးနှိပ်စက်လာသောအခါ၊ ကိုယ်တော် စီရင်တိုင်းဖြစ်ပါ။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30A80837-0CA5-425A-A3E5-3F3DC57FF55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 ငါ့ကို လမ်းပြသည်၊ ထောက်မအားပေးလျက်နှင့်ပင်၊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စုံစမ်းခြင်းကို ခံနိုင်ဖို့ရာ၊ ကျွေးတော်မူ အသက်မုန့်မှာ၊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ခွန်အားပြည့်လျက် မောပန်းခြင်းကင်း၊ သောက်လျက်နေ သက်စမ်းရေတွင်း၊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ပလ္လင်တော် ရှေ့မှ ထွက်စီးလေ၊ ဝမ်းမြောက်ခြင်း စမ်းရေမြင်ပေ။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ပလ္လင်တော် ရှေ့မှ ထွက်စီးလေ၊ ဝမ်းမြောက်ခြင်း စမ်းရေမြင်ပေ။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FB3AC98-56A3-4956-89F1-19B867CA5D2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 ငါ့ကို လမ်းပြသည်၊ ကိုယ်တော်ချစ်ခြင်း အံ့ဖွယ်တည်း၊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ထက်အဖ အိမ်တော်တွင် ငြိမ်းစွာ၊ နေစိမ့်ငှာ ကတိတော်ထား၊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ကျွန်ုပ်ဝိညာဉ် အတောင်ဖြန့်လျက် ထွန်းတောက် ကောင်းကင်သို့ ပျံတက်၊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ထိုအခါ စဉ်သီချင်းဆိုမည်၊ ယေရှုငါ့ကို လမ်းပြပြီ။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ထိုအခါ စဉ်သီချင်းဆိုမည်၊ ယေရှုငါ့ကို လမ်းပြပြီ။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08A7C21-9436-4C7B-BA3C-516D0A21B92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594</Words>
  <Application>Microsoft Office PowerPoint</Application>
  <PresentationFormat>Widescreen</PresentationFormat>
  <Paragraphs>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၂၅၄ လမ်းတလျှောက်လုံးကျူး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2019-12-23T04:48:59Z</dcterms:modified>
</cp:coreProperties>
</file>