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၃၅၃	ဧဝံဂေလိခေါင်းလောင်းကျူး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The gospel bell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S. Wesley Martin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E2756A0-8B4C-4BA5-9F72-201D0969F6E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625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ဝမ်းမြောက်ဖွယ်သတင်းမြတ်ကို တပြည်မှ တစ်ပြည်တိုင်အောင် နှံ့ပြားကြော်ြငာ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ခေါင်းလောင်းသံလို၊ ငါတို့အား မိန့်တော်နားထောင်၊ ဘုရား၏ သားတော်ကို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ယုံကြည်သူ အပေါင်းတို့သည် ပျက်စီးခြင်းသို့ မရောက်စေလို၊ ထာဝရအသက်ပေးမည်။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E67DEA-6B7C-4F00-814C-AA20E6DC99E8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ချိုဖွယ်သံ၊ အိုနာခံ၊ အပြစ်ရှိသူလူ ခပ်သိမ်း၊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ချိုဖွယ်သံ၊ အိုနာခံ၊ ထိုမှသာ မျက်တော်ပြေငြိမ်း။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CC5BC6E-1BA3-4C15-BE3E-44964664A20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လူအပေါင်းတို့ လာကြပါ၊ ခေါင်းလောင်းသံများခေါ်ဖိတ်သည် ဘုရားသခင်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ကျေးဇူးသာယာမပယ်ပါနှင့်၊ အစ်ကိုညီ ငါသည် သက်မုန့်ပေတည်း၊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ဖိုးမပေးပဘဲ စားသူသည် အပြစ်များနှင့် နီကွက်သော်လည်း သိုးမွေးလို ဖြူစင်လိမ့်မည်။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FB2AF54-DA43-4D98-8AF1-7DC274DB97C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နာ</a:t>
            </a:r>
            <a:r>
              <a:rPr lang="en-US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း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မထောင်ပဲ နေသူသည် အဘယ်ကဲ့သို့ ခံရမည်၊ ခေါင်းလောင်းမြတ်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အသံချိုဖွယ် သတိပေးသည်စဉ်အမြဲ၊ အသက်ချမ်းသာစိမ့်ငှါ၊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မဆိုင်းပဲပြေးသွားကြပါ၊ နောက်ဘက်ကိုလည်း ပြန်မကြည့်နှင့် သို့မဟုတ် ဆုံးရှုံးလိမ့်မည်။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C4A22F-E4B4-4B9C-ADA8-156A3DA7AD5F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504</Words>
  <Application>Microsoft Office PowerPoint</Application>
  <PresentationFormat>Widescreen</PresentationFormat>
  <Paragraphs>24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Pyidaungsu</vt:lpstr>
      <vt:lpstr>Times New Roman</vt:lpstr>
      <vt:lpstr>Office Theme</vt:lpstr>
      <vt:lpstr>၃၅၃ ဧဝံဂေလိခေါင်းလောင်းကျူး </vt:lpstr>
      <vt:lpstr>၁</vt:lpstr>
      <vt:lpstr>ထပ်ဆို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2019-12-23T06:52:06Z</dcterms:modified>
</cp:coreProperties>
</file>