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  <p:sldId id="26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၃၀၀	ခရစ်ယာန်စစ်သည်တို့ချီကျူး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Onward Christian Soldiers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တရား၊ ၂၉း၆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Arthur S. Sullivan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60E85FCE-6550-448A-8D1C-C15AD82284E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တက်ကြ ခရစ်ယာန်စစ်သည် တိုက်ဖို့ချီသည်နည်း၊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ယေရှုကားတိုင်ထမ်း၍ ရှေ့တက်စိတ်အားကြီး၊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ရန်သူတွေ့အောင် ခရစ်တော် ကိုယ်တိုင်ကြွနှင့်၏၊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စစ်ပွဲထဲသို့ဝင်လော့၊ ထူအလံတော်ကြည့်။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B3592682-8F08-42C2-AC74-739FF6ED19F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တက်ကြ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ခရစ်ယာန်စစ်သည်၊ တိုက်ဖို့ချီသည်နည်း၊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ယေရှုကားတိုင်ထမ်း၍ ရှေ့တက် စိတ်အားကြီး။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8E2EBADA-5FAA-494D-92F8-E7BF5140671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အောင်မြင်နိမိတ် မြင်၍ စာတန်လူဆုတ်ပြေး၊ တက်ကြခရစ်ယာန်စစ်သည်၊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အောင်ပွဲခံရလေ၊ ကြွေးကြော်သံကို ကြားသော်၊ စာတန်နိုင်ငံတုန်၊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ညီအစ်ကိုတို့ ဟစ်လော့ ကျယ်ကျယ် ချီးမွမ်းကုန်။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054FBCB6-1084-407E-89F1-D6CB0ECF094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အားကြီးဗိုလ်ပါများလို ခရစ်အသင်းတော်သား၊ ရှေးသန့်ရှင်းသူများတို့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ခြေရာလိုက်နေကြ၊ ကွဲပြားဝါဒကင်း၏၊ ကိုယ်တကိုယ်လျှင်သာ၊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တသမျှော်လင့်ခြင်းညီ၊ မေတ္တာစိတ်တပါး။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8C600792-F1F6-4517-A44E-BBBF642D2E7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စိုးမင်းအာဏာရွေ့သွား၊ တိုင်းပြည့်ပေါ်ပျောက်ချေ၊ ယေရှုနိုင်ငံတော်ကား၊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မြဲတည်နေရလေ၊ မာရ်ဆိုး၏ နိုင်ငံအောင်ခွင့်လျင်းမရ၊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ခရစ်တော်ကိုယ်တိုင် မိန့်သံမြဲ ကတိတော်ထား။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56588397-0106-4BD9-91C5-4AFAD614CE6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ထို့ကြောင့်တက်လူမျိုးတွေ ငါတို့ဘောင်ဝင်စား၊ ညီညာသီချင်းဆိုလေ၊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အောင်မြင်ခွင့်ကျူးကြ၊ ခရစ်တော်သာ ဘုရင်ရှင် မင်းတကာပေါ်ထား၊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ကောင်းကင်မြေကြီး ပြိုင်လျှင် ချီးမွမ်းထောမနာ။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42F8E155-85AE-4E32-8BE5-1F4954D05F0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655</Words>
  <Application>Microsoft Office PowerPoint</Application>
  <PresentationFormat>Widescreen</PresentationFormat>
  <Paragraphs>35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၃၀၀ ခရစ်ယာန်စစ်သည်တို့ချီကျူး </vt:lpstr>
      <vt:lpstr>၁</vt:lpstr>
      <vt:lpstr>ထပ်ဆို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2019-12-23T05:31:30Z</dcterms:modified>
</cp:coreProperties>
</file>