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8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၂၅၃	ကယ်တင်ရှင်နှင့် နေမည်အစဉ်ကျူး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I would have the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saviour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with me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မ၊ ၂၈း၂၀</a:t>
            </a:r>
          </a:p>
          <a:p>
            <a:pPr>
              <a:lnSpc>
                <a:spcPct val="170000"/>
              </a:lnSpc>
            </a:pP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Jho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. R.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Sweney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4C9B6C63-1DCC-4453-8127-7B6073D72CE3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ကယ်တင်ရှင်နှင့် နေမည်အစဉ်၊ လျှောက်ရာလမ်းတွင် ကြောက်သောခါ၊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ထံတော်ပါးတွင် လက်ခံမူလျှင်၊ လက်တော်ြဖင့် ပွေ့ပိုက်မူပါ၊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74BE8295-C7AC-40F6-8556-537EE0A550C4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ကြောက်ခြင်းစိတ်နှင့် ကင်းလွတ်မည် ကိုယ်တော်ရှိရာ ပို့ဆောင်လျှင်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ခြေတော်ရာကိုသာ လိုက်လျှောက်မည် ညည်းတွားခြင်း စိတ်မျိုးကင်းရှင်း။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35B8C478-ED13-42AF-A050-85ED6C4CF632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ကယ်တင်ရှင်နှင့် နေမည်အစဉ်၊ ယုံကြည်ခြင်းအားနည်းလှပါ၊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နှစ်သိမ့်စေသော ဖြည်းညှင်းအသံ ကိုယ်တော်သာ မိန့်မြွက်နိုင်ရာ။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4B874D35-0ACE-4AC9-9F27-7D587580F413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ကယ်တင်ရှင်နှင့် နေမည်အစဉ်၊ သွားရာလမ်းတွင် လျှောက်သောခါ၊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လေပြင်းထကြွစဉ်အခါတွင် ခါခပ်သိမ်းနေရန် တောင့်တ။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119F1AF1-6C73-4882-8BC0-07E17FBB2024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ကယ်တင်ရှင်နှင့် နေမည်အစဉ်၊ မျက်စိတော်ဖြင့် လမ်းပို့ဆောင်၊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ယော်ဒန်ချိုင့်ထဲသို့ ရောက်ရလျှင်၊ ယော်ဒန်မြစ်ကူးသည် တိုင်အောင်။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9C66D15C-EE69-45D5-AAC4-137C8A33E18C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465</Words>
  <Application>Microsoft Office PowerPoint</Application>
  <PresentationFormat>Widescreen</PresentationFormat>
  <Paragraphs>25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၂၅၃ ကယ်တင်ရှင်နှင့် နေမည်အစဉ်ကျူး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2019-12-23T04:48:38Z</dcterms:modified>
</cp:coreProperties>
</file>